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png>
</file>

<file path=ppt/media/image02.png>
</file>

<file path=ppt/media/image03.png>
</file>

<file path=ppt/media/image04.png>
</file>

<file path=ppt/media/image05.jpg>
</file>

<file path=ppt/media/image06.png>
</file>

<file path=ppt/media/image07.png>
</file>

<file path=ppt/media/image08.jpg>
</file>

<file path=ppt/media/image09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4" name="Shape 44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0" name="Shape 54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Shape 6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3" name="Shape 66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Shape 7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1" name="Shape 75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Shape 8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6" name="Shape 88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" name="Shape 31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제목 슬라이드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제목 및 세로 텍스트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세로 제목 및 텍스트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제목 및 내용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구역 머리글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콘텐츠 2개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비교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제목만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빈 화면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캡션 있는 콘텐츠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캡션 있는 그림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3" name="Shape 63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04.png"/><Relationship Id="rId10" Type="http://schemas.openxmlformats.org/officeDocument/2006/relationships/image" Target="../media/image01.png"/><Relationship Id="rId13" Type="http://schemas.openxmlformats.org/officeDocument/2006/relationships/image" Target="../media/image15.png"/><Relationship Id="rId1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7.png"/><Relationship Id="rId4" Type="http://schemas.openxmlformats.org/officeDocument/2006/relationships/image" Target="../media/image10.png"/><Relationship Id="rId9" Type="http://schemas.openxmlformats.org/officeDocument/2006/relationships/image" Target="../media/image02.png"/><Relationship Id="rId14" Type="http://schemas.openxmlformats.org/officeDocument/2006/relationships/image" Target="../media/image11.jpg"/><Relationship Id="rId5" Type="http://schemas.openxmlformats.org/officeDocument/2006/relationships/image" Target="../media/image00.jpg"/><Relationship Id="rId6" Type="http://schemas.openxmlformats.org/officeDocument/2006/relationships/image" Target="../media/image03.png"/><Relationship Id="rId7" Type="http://schemas.openxmlformats.org/officeDocument/2006/relationships/image" Target="../media/image09.png"/><Relationship Id="rId8" Type="http://schemas.openxmlformats.org/officeDocument/2006/relationships/image" Target="../media/image0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7.png"/><Relationship Id="rId4" Type="http://schemas.openxmlformats.org/officeDocument/2006/relationships/image" Target="../media/image10.png"/><Relationship Id="rId9" Type="http://schemas.openxmlformats.org/officeDocument/2006/relationships/image" Target="../media/image06.png"/><Relationship Id="rId5" Type="http://schemas.openxmlformats.org/officeDocument/2006/relationships/image" Target="../media/image11.jpg"/><Relationship Id="rId6" Type="http://schemas.openxmlformats.org/officeDocument/2006/relationships/image" Target="../media/image02.png"/><Relationship Id="rId7" Type="http://schemas.openxmlformats.org/officeDocument/2006/relationships/image" Target="../media/image01.png"/><Relationship Id="rId8" Type="http://schemas.openxmlformats.org/officeDocument/2006/relationships/image" Target="../media/image04.pn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image" Target="../media/image06.png"/><Relationship Id="rId10" Type="http://schemas.openxmlformats.org/officeDocument/2006/relationships/image" Target="../media/image16.png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7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Relationship Id="rId5" Type="http://schemas.openxmlformats.org/officeDocument/2006/relationships/image" Target="../media/image11.jpg"/><Relationship Id="rId6" Type="http://schemas.openxmlformats.org/officeDocument/2006/relationships/image" Target="../media/image02.png"/><Relationship Id="rId7" Type="http://schemas.openxmlformats.org/officeDocument/2006/relationships/image" Target="../media/image01.png"/><Relationship Id="rId8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7.png"/><Relationship Id="rId4" Type="http://schemas.openxmlformats.org/officeDocument/2006/relationships/image" Target="../media/image10.png"/><Relationship Id="rId9" Type="http://schemas.openxmlformats.org/officeDocument/2006/relationships/image" Target="../media/image06.png"/><Relationship Id="rId5" Type="http://schemas.openxmlformats.org/officeDocument/2006/relationships/image" Target="../media/image11.jpg"/><Relationship Id="rId6" Type="http://schemas.openxmlformats.org/officeDocument/2006/relationships/image" Target="../media/image02.png"/><Relationship Id="rId7" Type="http://schemas.openxmlformats.org/officeDocument/2006/relationships/image" Target="../media/image01.png"/><Relationship Id="rId8" Type="http://schemas.openxmlformats.org/officeDocument/2006/relationships/image" Target="../media/image04.png"/></Relationships>
</file>

<file path=ppt/slides/_rels/slide14.xml.rels><?xml version="1.0" encoding="UTF-8" standalone="yes"?><Relationships xmlns="http://schemas.openxmlformats.org/package/2006/relationships"><Relationship Id="rId1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7.png"/><Relationship Id="rId4" Type="http://schemas.openxmlformats.org/officeDocument/2006/relationships/image" Target="../media/image10.png"/><Relationship Id="rId9" Type="http://schemas.openxmlformats.org/officeDocument/2006/relationships/image" Target="../media/image06.png"/><Relationship Id="rId5" Type="http://schemas.openxmlformats.org/officeDocument/2006/relationships/image" Target="../media/image11.jpg"/><Relationship Id="rId6" Type="http://schemas.openxmlformats.org/officeDocument/2006/relationships/image" Target="../media/image02.png"/><Relationship Id="rId7" Type="http://schemas.openxmlformats.org/officeDocument/2006/relationships/image" Target="../media/image01.png"/><Relationship Id="rId8" Type="http://schemas.openxmlformats.org/officeDocument/2006/relationships/image" Target="../media/image0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7.png"/><Relationship Id="rId4" Type="http://schemas.openxmlformats.org/officeDocument/2006/relationships/image" Target="../media/image00.jpg"/><Relationship Id="rId11" Type="http://schemas.openxmlformats.org/officeDocument/2006/relationships/image" Target="../media/image05.jpg"/><Relationship Id="rId10" Type="http://schemas.openxmlformats.org/officeDocument/2006/relationships/image" Target="../media/image08.jpg"/><Relationship Id="rId12" Type="http://schemas.openxmlformats.org/officeDocument/2006/relationships/image" Target="../media/image09.png"/><Relationship Id="rId9" Type="http://schemas.openxmlformats.org/officeDocument/2006/relationships/image" Target="../media/image03.png"/><Relationship Id="rId5" Type="http://schemas.openxmlformats.org/officeDocument/2006/relationships/image" Target="../media/image02.png"/><Relationship Id="rId6" Type="http://schemas.openxmlformats.org/officeDocument/2006/relationships/image" Target="../media/image01.png"/><Relationship Id="rId7" Type="http://schemas.openxmlformats.org/officeDocument/2006/relationships/image" Target="../media/image04.png"/><Relationship Id="rId8" Type="http://schemas.openxmlformats.org/officeDocument/2006/relationships/image" Target="../media/image0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Relationship Id="rId4" Type="http://schemas.openxmlformats.org/officeDocument/2006/relationships/image" Target="../media/image00.jpg"/><Relationship Id="rId11" Type="http://schemas.openxmlformats.org/officeDocument/2006/relationships/image" Target="../media/image05.jpg"/><Relationship Id="rId10" Type="http://schemas.openxmlformats.org/officeDocument/2006/relationships/image" Target="../media/image08.jpg"/><Relationship Id="rId12" Type="http://schemas.openxmlformats.org/officeDocument/2006/relationships/image" Target="../media/image09.png"/><Relationship Id="rId9" Type="http://schemas.openxmlformats.org/officeDocument/2006/relationships/image" Target="../media/image03.png"/><Relationship Id="rId5" Type="http://schemas.openxmlformats.org/officeDocument/2006/relationships/image" Target="../media/image02.png"/><Relationship Id="rId6" Type="http://schemas.openxmlformats.org/officeDocument/2006/relationships/image" Target="../media/image01.png"/><Relationship Id="rId7" Type="http://schemas.openxmlformats.org/officeDocument/2006/relationships/image" Target="../media/image04.png"/><Relationship Id="rId8" Type="http://schemas.openxmlformats.org/officeDocument/2006/relationships/image" Target="../media/image06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04.png"/><Relationship Id="rId10" Type="http://schemas.openxmlformats.org/officeDocument/2006/relationships/image" Target="../media/image01.png"/><Relationship Id="rId13" Type="http://schemas.openxmlformats.org/officeDocument/2006/relationships/image" Target="../media/image15.png"/><Relationship Id="rId1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7.png"/><Relationship Id="rId4" Type="http://schemas.openxmlformats.org/officeDocument/2006/relationships/image" Target="../media/image10.png"/><Relationship Id="rId9" Type="http://schemas.openxmlformats.org/officeDocument/2006/relationships/image" Target="../media/image02.png"/><Relationship Id="rId14" Type="http://schemas.openxmlformats.org/officeDocument/2006/relationships/image" Target="../media/image11.jpg"/><Relationship Id="rId5" Type="http://schemas.openxmlformats.org/officeDocument/2006/relationships/image" Target="../media/image00.jpg"/><Relationship Id="rId6" Type="http://schemas.openxmlformats.org/officeDocument/2006/relationships/image" Target="../media/image03.png"/><Relationship Id="rId7" Type="http://schemas.openxmlformats.org/officeDocument/2006/relationships/image" Target="../media/image09.png"/><Relationship Id="rId8" Type="http://schemas.openxmlformats.org/officeDocument/2006/relationships/image" Target="../media/image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신전</a:t>
            </a:r>
            <a:br>
              <a:rPr b="0" i="0" lang="ko-KR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ko-KR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(Shrine)</a:t>
            </a:r>
          </a:p>
        </p:txBody>
      </p:sp>
      <p:sp>
        <p:nvSpPr>
          <p:cNvPr id="85" name="Shape 85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2016.03.07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 Ricky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 txBox="1"/>
          <p:nvPr/>
        </p:nvSpPr>
        <p:spPr>
          <a:xfrm>
            <a:off x="178918" y="229106"/>
            <a:ext cx="1354857" cy="5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여신 선택 시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(Popup Ui)</a:t>
            </a:r>
          </a:p>
        </p:txBody>
      </p:sp>
      <p:pic>
        <p:nvPicPr>
          <p:cNvPr id="447" name="Shape 4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Shape 448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9" name="Shape 449"/>
          <p:cNvGrpSpPr/>
          <p:nvPr/>
        </p:nvGrpSpPr>
        <p:grpSpPr>
          <a:xfrm>
            <a:off x="2429815" y="5939362"/>
            <a:ext cx="3398208" cy="579976"/>
            <a:chOff x="2429815" y="5939362"/>
            <a:chExt cx="3398208" cy="579976"/>
          </a:xfrm>
        </p:grpSpPr>
        <p:grpSp>
          <p:nvGrpSpPr>
            <p:cNvPr id="450" name="Shape 450"/>
            <p:cNvGrpSpPr/>
            <p:nvPr/>
          </p:nvGrpSpPr>
          <p:grpSpPr>
            <a:xfrm>
              <a:off x="3495717" y="5965156"/>
              <a:ext cx="2332306" cy="553825"/>
              <a:chOff x="3495717" y="5964319"/>
              <a:chExt cx="2332306" cy="553825"/>
            </a:xfrm>
          </p:grpSpPr>
          <p:sp>
            <p:nvSpPr>
              <p:cNvPr id="451" name="Shape 451"/>
              <p:cNvSpPr/>
              <p:nvPr/>
            </p:nvSpPr>
            <p:spPr>
              <a:xfrm>
                <a:off x="4778542" y="5998351"/>
                <a:ext cx="1049481" cy="516098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D1D1D1"/>
                  </a:gs>
                  <a:gs pos="50000">
                    <a:srgbClr val="C7C7C7"/>
                  </a:gs>
                  <a:gs pos="100000">
                    <a:srgbClr val="C0C0C0"/>
                  </a:gs>
                </a:gsLst>
                <a:lin ang="5400000" scaled="0"/>
              </a:gradFill>
              <a:ln cap="flat" cmpd="sng" w="9525">
                <a:solidFill>
                  <a:schemeClr val="accent3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Shape 452"/>
              <p:cNvSpPr/>
              <p:nvPr/>
            </p:nvSpPr>
            <p:spPr>
              <a:xfrm>
                <a:off x="4841587" y="6052305"/>
                <a:ext cx="938077" cy="276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453" name="Shape 453"/>
              <p:cNvSpPr/>
              <p:nvPr/>
            </p:nvSpPr>
            <p:spPr>
              <a:xfrm>
                <a:off x="4898782" y="6343935"/>
                <a:ext cx="820899" cy="121738"/>
              </a:xfrm>
              <a:prstGeom prst="rect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99d 23:59:59</a:t>
                </a:r>
              </a:p>
            </p:txBody>
          </p:sp>
          <p:sp>
            <p:nvSpPr>
              <p:cNvPr id="454" name="Shape 454"/>
              <p:cNvSpPr/>
              <p:nvPr/>
            </p:nvSpPr>
            <p:spPr>
              <a:xfrm>
                <a:off x="3495717" y="6002046"/>
                <a:ext cx="1210974" cy="516098"/>
              </a:xfrm>
              <a:prstGeom prst="roundRect">
                <a:avLst>
                  <a:gd fmla="val 16667" name="adj"/>
                </a:avLst>
              </a:prstGeom>
              <a:solidFill>
                <a:schemeClr val="accent5"/>
              </a:solidFill>
              <a:ln cap="flat" cmpd="sng" w="12700">
                <a:solidFill>
                  <a:srgbClr val="31538F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Shape 455"/>
              <p:cNvSpPr/>
              <p:nvPr/>
            </p:nvSpPr>
            <p:spPr>
              <a:xfrm>
                <a:off x="3655623" y="5964319"/>
                <a:ext cx="949297" cy="430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Immediate </a:t>
                </a:r>
              </a:p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456" name="Shape 456"/>
              <p:cNvSpPr/>
              <p:nvPr/>
            </p:nvSpPr>
            <p:spPr>
              <a:xfrm>
                <a:off x="3710471" y="6344575"/>
                <a:ext cx="798991" cy="1338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99999999</a:t>
                </a:r>
              </a:p>
            </p:txBody>
          </p:sp>
          <p:pic>
            <p:nvPicPr>
              <p:cNvPr id="457" name="Shape 457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53423" y="6311428"/>
                <a:ext cx="226311" cy="16926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58" name="Shape 458"/>
            <p:cNvGrpSpPr/>
            <p:nvPr/>
          </p:nvGrpSpPr>
          <p:grpSpPr>
            <a:xfrm>
              <a:off x="2429815" y="5939362"/>
              <a:ext cx="803464" cy="579976"/>
              <a:chOff x="2429816" y="5901771"/>
              <a:chExt cx="803464" cy="579976"/>
            </a:xfrm>
          </p:grpSpPr>
          <p:sp>
            <p:nvSpPr>
              <p:cNvPr id="459" name="Shape 459"/>
              <p:cNvSpPr/>
              <p:nvPr/>
            </p:nvSpPr>
            <p:spPr>
              <a:xfrm>
                <a:off x="2429816" y="5901771"/>
                <a:ext cx="803464" cy="57997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Shape 460"/>
              <p:cNvSpPr/>
              <p:nvPr/>
            </p:nvSpPr>
            <p:spPr>
              <a:xfrm rot="10800000">
                <a:off x="2515980" y="5949637"/>
                <a:ext cx="542628" cy="484243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461" name="Shape 4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Shape 462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Shape 463"/>
          <p:cNvSpPr/>
          <p:nvPr/>
        </p:nvSpPr>
        <p:spPr>
          <a:xfrm>
            <a:off x="2335791" y="587300"/>
            <a:ext cx="3530293" cy="6021634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4" name="Shape 464"/>
          <p:cNvGrpSpPr/>
          <p:nvPr/>
        </p:nvGrpSpPr>
        <p:grpSpPr>
          <a:xfrm>
            <a:off x="2343466" y="6170196"/>
            <a:ext cx="3554824" cy="407987"/>
            <a:chOff x="2343466" y="6170196"/>
            <a:chExt cx="3554824" cy="407987"/>
          </a:xfrm>
        </p:grpSpPr>
        <p:sp>
          <p:nvSpPr>
            <p:cNvPr id="465" name="Shape 465"/>
            <p:cNvSpPr/>
            <p:nvPr/>
          </p:nvSpPr>
          <p:spPr>
            <a:xfrm>
              <a:off x="2343466" y="6170196"/>
              <a:ext cx="3554824" cy="407987"/>
            </a:xfrm>
            <a:prstGeom prst="round2SameRect">
              <a:avLst>
                <a:gd fmla="val 0" name="adj1"/>
                <a:gd fmla="val 0" name="adj2"/>
              </a:avLst>
            </a:pr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Shape 466"/>
            <p:cNvSpPr/>
            <p:nvPr/>
          </p:nvSpPr>
          <p:spPr>
            <a:xfrm>
              <a:off x="2390307" y="6217542"/>
              <a:ext cx="375682" cy="324986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Shape 467"/>
            <p:cNvSpPr/>
            <p:nvPr/>
          </p:nvSpPr>
          <p:spPr>
            <a:xfrm rot="10800000">
              <a:off x="2448853" y="6284003"/>
              <a:ext cx="211973" cy="189167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B0CAE9"/>
                </a:gs>
                <a:gs pos="50000">
                  <a:srgbClr val="A1C1E4"/>
                </a:gs>
                <a:gs pos="100000">
                  <a:srgbClr val="90B8E4"/>
                </a:gs>
              </a:gsLst>
              <a:lin ang="5400000" scaled="0"/>
            </a:gradFill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Shape 468"/>
            <p:cNvSpPr/>
            <p:nvPr/>
          </p:nvSpPr>
          <p:spPr>
            <a:xfrm>
              <a:off x="5486166" y="6220450"/>
              <a:ext cx="340641" cy="306654"/>
            </a:xfrm>
            <a:prstGeom prst="roundRect">
              <a:avLst>
                <a:gd fmla="val 9303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ko-KR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?</a:t>
              </a:r>
            </a:p>
          </p:txBody>
        </p:sp>
      </p:grpSp>
      <p:sp>
        <p:nvSpPr>
          <p:cNvPr id="469" name="Shape 469"/>
          <p:cNvSpPr/>
          <p:nvPr/>
        </p:nvSpPr>
        <p:spPr>
          <a:xfrm>
            <a:off x="2837841" y="6217542"/>
            <a:ext cx="2588342" cy="308434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일부 업적을 달성하면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여신을 얻을 수 있습니다. </a:t>
            </a:r>
          </a:p>
        </p:txBody>
      </p:sp>
      <p:sp>
        <p:nvSpPr>
          <p:cNvPr id="470" name="Shape 470"/>
          <p:cNvSpPr/>
          <p:nvPr/>
        </p:nvSpPr>
        <p:spPr>
          <a:xfrm>
            <a:off x="2313489" y="6562047"/>
            <a:ext cx="3634230" cy="2780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1" name="Shape 471"/>
          <p:cNvPicPr preferRelativeResize="0"/>
          <p:nvPr/>
        </p:nvPicPr>
        <p:blipFill rotWithShape="1">
          <a:blip r:embed="rId5">
            <a:alphaModFix/>
          </a:blip>
          <a:srcRect b="0" l="11957" r="12230" t="0"/>
          <a:stretch/>
        </p:blipFill>
        <p:spPr>
          <a:xfrm>
            <a:off x="2367091" y="313436"/>
            <a:ext cx="3495219" cy="3291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Shape 472"/>
          <p:cNvGrpSpPr/>
          <p:nvPr/>
        </p:nvGrpSpPr>
        <p:grpSpPr>
          <a:xfrm>
            <a:off x="2434992" y="3688137"/>
            <a:ext cx="3337851" cy="1279814"/>
            <a:chOff x="2434992" y="3688137"/>
            <a:chExt cx="3337851" cy="1279814"/>
          </a:xfrm>
        </p:grpSpPr>
        <p:sp>
          <p:nvSpPr>
            <p:cNvPr id="473" name="Shape 473"/>
            <p:cNvSpPr/>
            <p:nvPr/>
          </p:nvSpPr>
          <p:spPr>
            <a:xfrm>
              <a:off x="3331587" y="3688137"/>
              <a:ext cx="648071" cy="648071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rgbClr val="C4BD9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ko-KR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Empty</a:t>
              </a:r>
            </a:p>
          </p:txBody>
        </p:sp>
        <p:sp>
          <p:nvSpPr>
            <p:cNvPr id="474" name="Shape 474"/>
            <p:cNvSpPr/>
            <p:nvPr/>
          </p:nvSpPr>
          <p:spPr>
            <a:xfrm>
              <a:off x="2434992" y="3689180"/>
              <a:ext cx="648071" cy="64807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C4BD9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75" name="Shape 475"/>
            <p:cNvGrpSpPr/>
            <p:nvPr/>
          </p:nvGrpSpPr>
          <p:grpSpPr>
            <a:xfrm>
              <a:off x="4228179" y="3694600"/>
              <a:ext cx="648071" cy="648071"/>
              <a:chOff x="2950992" y="3192175"/>
              <a:chExt cx="648071" cy="648071"/>
            </a:xfrm>
          </p:grpSpPr>
          <p:sp>
            <p:nvSpPr>
              <p:cNvPr id="476" name="Shape 476"/>
              <p:cNvSpPr/>
              <p:nvPr/>
            </p:nvSpPr>
            <p:spPr>
              <a:xfrm>
                <a:off x="2950992" y="3192175"/>
                <a:ext cx="648071" cy="648071"/>
              </a:xfrm>
              <a:prstGeom prst="rect">
                <a:avLst/>
              </a:prstGeom>
              <a:solidFill>
                <a:srgbClr val="595959"/>
              </a:solidFill>
              <a:ln cap="flat" cmpd="sng" w="25400">
                <a:solidFill>
                  <a:srgbClr val="7F7F7F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buClr>
                    <a:srgbClr val="F2F2F2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rPr>
                  <a:t>Lock</a:t>
                </a:r>
              </a:p>
            </p:txBody>
          </p:sp>
          <p:pic>
            <p:nvPicPr>
              <p:cNvPr id="477" name="Shape 477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3178517" y="3313196"/>
                <a:ext cx="207708" cy="32072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78" name="Shape 478"/>
            <p:cNvGrpSpPr/>
            <p:nvPr/>
          </p:nvGrpSpPr>
          <p:grpSpPr>
            <a:xfrm>
              <a:off x="5124773" y="3694600"/>
              <a:ext cx="648071" cy="648071"/>
              <a:chOff x="5528642" y="3192175"/>
              <a:chExt cx="648071" cy="648071"/>
            </a:xfrm>
          </p:grpSpPr>
          <p:sp>
            <p:nvSpPr>
              <p:cNvPr id="479" name="Shape 479"/>
              <p:cNvSpPr/>
              <p:nvPr/>
            </p:nvSpPr>
            <p:spPr>
              <a:xfrm>
                <a:off x="5528642" y="3192175"/>
                <a:ext cx="648071" cy="648071"/>
              </a:xfrm>
              <a:prstGeom prst="rect">
                <a:avLst/>
              </a:prstGeom>
              <a:solidFill>
                <a:srgbClr val="595959"/>
              </a:solidFill>
              <a:ln cap="flat" cmpd="sng" w="25400">
                <a:solidFill>
                  <a:srgbClr val="7F7F7F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buClr>
                    <a:srgbClr val="F2F2F2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rPr>
                  <a:t>Lock</a:t>
                </a:r>
              </a:p>
            </p:txBody>
          </p:sp>
          <p:pic>
            <p:nvPicPr>
              <p:cNvPr id="480" name="Shape 480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748823" y="3313196"/>
                <a:ext cx="207708" cy="32072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81" name="Shape 481"/>
            <p:cNvGrpSpPr/>
            <p:nvPr/>
          </p:nvGrpSpPr>
          <p:grpSpPr>
            <a:xfrm>
              <a:off x="2470700" y="4357070"/>
              <a:ext cx="3257583" cy="610882"/>
              <a:chOff x="2898592" y="3521698"/>
              <a:chExt cx="3257583" cy="610882"/>
            </a:xfrm>
          </p:grpSpPr>
          <p:sp>
            <p:nvSpPr>
              <p:cNvPr id="482" name="Shape 482"/>
              <p:cNvSpPr/>
              <p:nvPr/>
            </p:nvSpPr>
            <p:spPr>
              <a:xfrm>
                <a:off x="2898592" y="3521698"/>
                <a:ext cx="543063" cy="543063"/>
              </a:xfrm>
              <a:prstGeom prst="ellipse">
                <a:avLst/>
              </a:prstGeom>
              <a:gradFill>
                <a:gsLst>
                  <a:gs pos="0">
                    <a:srgbClr val="DAFEA4"/>
                  </a:gs>
                  <a:gs pos="35000">
                    <a:srgbClr val="E3FEBF"/>
                  </a:gs>
                  <a:gs pos="100000">
                    <a:srgbClr val="F4FEE6"/>
                  </a:gs>
                </a:gsLst>
                <a:lin ang="16200000" scaled="0"/>
              </a:gradFill>
              <a:ln cap="flat" cmpd="sng" w="9525">
                <a:solidFill>
                  <a:srgbClr val="97B853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1</a:t>
                </a:r>
              </a:p>
            </p:txBody>
          </p:sp>
          <p:sp>
            <p:nvSpPr>
              <p:cNvPr id="483" name="Shape 483"/>
              <p:cNvSpPr/>
              <p:nvPr/>
            </p:nvSpPr>
            <p:spPr>
              <a:xfrm>
                <a:off x="3800785" y="3521698"/>
                <a:ext cx="543063" cy="543063"/>
              </a:xfrm>
              <a:prstGeom prst="ellipse">
                <a:avLst/>
              </a:prstGeom>
              <a:gradFill>
                <a:gsLst>
                  <a:gs pos="0">
                    <a:srgbClr val="DAFEA4"/>
                  </a:gs>
                  <a:gs pos="35000">
                    <a:srgbClr val="E3FEBF"/>
                  </a:gs>
                  <a:gs pos="100000">
                    <a:srgbClr val="F4FEE6"/>
                  </a:gs>
                </a:gsLst>
                <a:lin ang="16200000" scaled="0"/>
              </a:gradFill>
              <a:ln cap="flat" cmpd="sng" w="9525">
                <a:solidFill>
                  <a:srgbClr val="97B853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2</a:t>
                </a:r>
              </a:p>
            </p:txBody>
          </p:sp>
          <p:sp>
            <p:nvSpPr>
              <p:cNvPr id="484" name="Shape 484"/>
              <p:cNvSpPr/>
              <p:nvPr/>
            </p:nvSpPr>
            <p:spPr>
              <a:xfrm>
                <a:off x="4702976" y="3521698"/>
                <a:ext cx="543063" cy="543063"/>
              </a:xfrm>
              <a:prstGeom prst="ellipse">
                <a:avLst/>
              </a:prstGeom>
              <a:solidFill>
                <a:srgbClr val="38562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3</a:t>
                </a:r>
              </a:p>
            </p:txBody>
          </p:sp>
          <p:sp>
            <p:nvSpPr>
              <p:cNvPr id="485" name="Shape 485"/>
              <p:cNvSpPr/>
              <p:nvPr/>
            </p:nvSpPr>
            <p:spPr>
              <a:xfrm>
                <a:off x="5605167" y="3521698"/>
                <a:ext cx="543063" cy="543063"/>
              </a:xfrm>
              <a:prstGeom prst="ellipse">
                <a:avLst/>
              </a:prstGeom>
              <a:solidFill>
                <a:srgbClr val="38562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4</a:t>
                </a:r>
              </a:p>
            </p:txBody>
          </p:sp>
          <p:sp>
            <p:nvSpPr>
              <p:cNvPr id="486" name="Shape 486"/>
              <p:cNvSpPr/>
              <p:nvPr/>
            </p:nvSpPr>
            <p:spPr>
              <a:xfrm>
                <a:off x="2911198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487" name="Shape 487"/>
              <p:cNvSpPr/>
              <p:nvPr/>
            </p:nvSpPr>
            <p:spPr>
              <a:xfrm>
                <a:off x="3814469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488" name="Shape 488"/>
              <p:cNvSpPr/>
              <p:nvPr/>
            </p:nvSpPr>
            <p:spPr>
              <a:xfrm>
                <a:off x="4716373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489" name="Shape 489"/>
              <p:cNvSpPr/>
              <p:nvPr/>
            </p:nvSpPr>
            <p:spPr>
              <a:xfrm>
                <a:off x="5625739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FFFFFF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</p:grpSp>
      </p:grpSp>
      <p:grpSp>
        <p:nvGrpSpPr>
          <p:cNvPr id="490" name="Shape 490"/>
          <p:cNvGrpSpPr/>
          <p:nvPr/>
        </p:nvGrpSpPr>
        <p:grpSpPr>
          <a:xfrm>
            <a:off x="2346767" y="4796356"/>
            <a:ext cx="4516307" cy="1796592"/>
            <a:chOff x="2337574" y="4142769"/>
            <a:chExt cx="4516307" cy="1796592"/>
          </a:xfrm>
        </p:grpSpPr>
        <p:sp>
          <p:nvSpPr>
            <p:cNvPr id="491" name="Shape 491"/>
            <p:cNvSpPr/>
            <p:nvPr/>
          </p:nvSpPr>
          <p:spPr>
            <a:xfrm>
              <a:off x="2340696" y="4539203"/>
              <a:ext cx="3870430" cy="860615"/>
            </a:xfrm>
            <a:prstGeom prst="rect">
              <a:avLst/>
            </a:prstGeom>
            <a:solidFill>
              <a:srgbClr val="0F243E"/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Shape 492"/>
            <p:cNvSpPr/>
            <p:nvPr/>
          </p:nvSpPr>
          <p:spPr>
            <a:xfrm>
              <a:off x="2498876" y="4666644"/>
              <a:ext cx="648652" cy="648652"/>
            </a:xfrm>
            <a:prstGeom prst="rect">
              <a:avLst/>
            </a:pr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 cap="flat" cmpd="sng" w="5715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Shape 493"/>
            <p:cNvSpPr/>
            <p:nvPr/>
          </p:nvSpPr>
          <p:spPr>
            <a:xfrm>
              <a:off x="3328935" y="4666644"/>
              <a:ext cx="648652" cy="648652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Shape 494"/>
            <p:cNvSpPr/>
            <p:nvPr/>
          </p:nvSpPr>
          <p:spPr>
            <a:xfrm>
              <a:off x="4158996" y="4666644"/>
              <a:ext cx="648652" cy="648652"/>
            </a:xfrm>
            <a:prstGeom prst="rect">
              <a:avLst/>
            </a:prstGeom>
            <a:blipFill rotWithShape="1">
              <a:blip r:embed="rId10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Shape 495"/>
            <p:cNvSpPr/>
            <p:nvPr/>
          </p:nvSpPr>
          <p:spPr>
            <a:xfrm>
              <a:off x="4989055" y="4666644"/>
              <a:ext cx="648652" cy="648652"/>
            </a:xfrm>
            <a:prstGeom prst="rect">
              <a:avLst/>
            </a:prstGeom>
            <a:blipFill rotWithShape="1">
              <a:blip r:embed="rId11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6" name="Shape 496"/>
            <p:cNvGrpSpPr/>
            <p:nvPr/>
          </p:nvGrpSpPr>
          <p:grpSpPr>
            <a:xfrm>
              <a:off x="5819114" y="4673790"/>
              <a:ext cx="645836" cy="648652"/>
              <a:chOff x="5713053" y="4318035"/>
              <a:chExt cx="645836" cy="648652"/>
            </a:xfrm>
          </p:grpSpPr>
          <p:sp>
            <p:nvSpPr>
              <p:cNvPr id="497" name="Shape 497"/>
              <p:cNvSpPr/>
              <p:nvPr/>
            </p:nvSpPr>
            <p:spPr>
              <a:xfrm>
                <a:off x="5713053" y="4318035"/>
                <a:ext cx="645836" cy="648652"/>
              </a:xfrm>
              <a:prstGeom prst="rect">
                <a:avLst/>
              </a:prstGeom>
              <a:blipFill rotWithShape="1">
                <a:blip r:embed="rId8">
                  <a:alphaModFix/>
                </a:blip>
                <a:stretch>
                  <a:fillRect b="0" l="0" r="0" t="0"/>
                </a:stretch>
              </a:blipFill>
              <a:ln cap="flat" cmpd="sng" w="25400">
                <a:solidFill>
                  <a:srgbClr val="395E89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Shape 498"/>
              <p:cNvSpPr/>
              <p:nvPr/>
            </p:nvSpPr>
            <p:spPr>
              <a:xfrm>
                <a:off x="572623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Shape 499"/>
              <p:cNvSpPr/>
              <p:nvPr/>
            </p:nvSpPr>
            <p:spPr>
              <a:xfrm>
                <a:off x="580906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Shape 500"/>
              <p:cNvSpPr/>
              <p:nvPr/>
            </p:nvSpPr>
            <p:spPr>
              <a:xfrm>
                <a:off x="589189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Shape 501"/>
              <p:cNvSpPr/>
              <p:nvPr/>
            </p:nvSpPr>
            <p:spPr>
              <a:xfrm>
                <a:off x="5974723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02" name="Shape 502"/>
            <p:cNvSpPr/>
            <p:nvPr/>
          </p:nvSpPr>
          <p:spPr>
            <a:xfrm>
              <a:off x="5882560" y="4142769"/>
              <a:ext cx="971320" cy="1796592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Shape 503"/>
            <p:cNvSpPr/>
            <p:nvPr/>
          </p:nvSpPr>
          <p:spPr>
            <a:xfrm>
              <a:off x="2337574" y="4425680"/>
              <a:ext cx="926444" cy="170732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ko-KR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My Goddness</a:t>
              </a:r>
            </a:p>
          </p:txBody>
        </p:sp>
      </p:grpSp>
      <p:sp>
        <p:nvSpPr>
          <p:cNvPr id="504" name="Shape 504"/>
          <p:cNvSpPr/>
          <p:nvPr/>
        </p:nvSpPr>
        <p:spPr>
          <a:xfrm>
            <a:off x="2341789" y="598056"/>
            <a:ext cx="3538531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Shape 505"/>
          <p:cNvSpPr/>
          <p:nvPr/>
        </p:nvSpPr>
        <p:spPr>
          <a:xfrm>
            <a:off x="2558157" y="704550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</p:txBody>
      </p:sp>
      <p:sp>
        <p:nvSpPr>
          <p:cNvPr id="506" name="Shape 506"/>
          <p:cNvSpPr/>
          <p:nvPr/>
        </p:nvSpPr>
        <p:spPr>
          <a:xfrm>
            <a:off x="4232796" y="71287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507" name="Shape 507"/>
          <p:cNvSpPr/>
          <p:nvPr/>
        </p:nvSpPr>
        <p:spPr>
          <a:xfrm>
            <a:off x="2343466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</p:txBody>
      </p:sp>
      <p:sp>
        <p:nvSpPr>
          <p:cNvPr id="508" name="Shape 508"/>
          <p:cNvSpPr/>
          <p:nvPr/>
        </p:nvSpPr>
        <p:spPr>
          <a:xfrm>
            <a:off x="2515980" y="5334664"/>
            <a:ext cx="604699" cy="604699"/>
          </a:xfrm>
          <a:prstGeom prst="rect">
            <a:avLst/>
          </a:prstGeom>
          <a:solidFill>
            <a:schemeClr val="dk1">
              <a:alpha val="6470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USE</a:t>
            </a:r>
          </a:p>
        </p:txBody>
      </p:sp>
      <p:pic>
        <p:nvPicPr>
          <p:cNvPr id="509" name="Shape 509"/>
          <p:cNvPicPr preferRelativeResize="0"/>
          <p:nvPr/>
        </p:nvPicPr>
        <p:blipFill rotWithShape="1">
          <a:blip r:embed="rId12">
            <a:alphaModFix/>
          </a:blip>
          <a:srcRect b="66686" l="44534" r="44332" t="22317"/>
          <a:stretch/>
        </p:blipFill>
        <p:spPr>
          <a:xfrm>
            <a:off x="2982516" y="5768867"/>
            <a:ext cx="213832" cy="211193"/>
          </a:xfrm>
          <a:prstGeom prst="ellipse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10" name="Shape 510"/>
          <p:cNvPicPr preferRelativeResize="0"/>
          <p:nvPr/>
        </p:nvPicPr>
        <p:blipFill rotWithShape="1">
          <a:blip r:embed="rId12">
            <a:alphaModFix/>
          </a:blip>
          <a:srcRect b="66686" l="44534" r="44332" t="22317"/>
          <a:stretch/>
        </p:blipFill>
        <p:spPr>
          <a:xfrm>
            <a:off x="3840085" y="5768867"/>
            <a:ext cx="213832" cy="211193"/>
          </a:xfrm>
          <a:prstGeom prst="ellipse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11" name="Shape 511"/>
          <p:cNvPicPr preferRelativeResize="0"/>
          <p:nvPr/>
        </p:nvPicPr>
        <p:blipFill rotWithShape="1">
          <a:blip r:embed="rId12">
            <a:alphaModFix/>
          </a:blip>
          <a:srcRect b="66686" l="44534" r="44332" t="22317"/>
          <a:stretch/>
        </p:blipFill>
        <p:spPr>
          <a:xfrm>
            <a:off x="4647230" y="5768867"/>
            <a:ext cx="213832" cy="211193"/>
          </a:xfrm>
          <a:prstGeom prst="ellipse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12" name="Shape 512"/>
          <p:cNvPicPr preferRelativeResize="0"/>
          <p:nvPr/>
        </p:nvPicPr>
        <p:blipFill rotWithShape="1">
          <a:blip r:embed="rId12">
            <a:alphaModFix/>
          </a:blip>
          <a:srcRect b="66686" l="44534" r="44332" t="22317"/>
          <a:stretch/>
        </p:blipFill>
        <p:spPr>
          <a:xfrm>
            <a:off x="5504800" y="5768867"/>
            <a:ext cx="213832" cy="211193"/>
          </a:xfrm>
          <a:prstGeom prst="ellipse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513" name="Shape 513"/>
          <p:cNvSpPr/>
          <p:nvPr/>
        </p:nvSpPr>
        <p:spPr>
          <a:xfrm>
            <a:off x="2343466" y="302760"/>
            <a:ext cx="3538350" cy="6253325"/>
          </a:xfrm>
          <a:prstGeom prst="rect">
            <a:avLst/>
          </a:prstGeom>
          <a:solidFill>
            <a:schemeClr val="dk1">
              <a:alpha val="82745"/>
            </a:schemeClr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Shape 514"/>
          <p:cNvSpPr/>
          <p:nvPr/>
        </p:nvSpPr>
        <p:spPr>
          <a:xfrm>
            <a:off x="2383724" y="519404"/>
            <a:ext cx="3463819" cy="300062"/>
          </a:xfrm>
          <a:prstGeom prst="rect">
            <a:avLst/>
          </a:prstGeom>
          <a:solidFill>
            <a:schemeClr val="accent1">
              <a:alpha val="6823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 ‘</a:t>
            </a:r>
            <a:r>
              <a:rPr b="1" lang="ko-KR" sz="12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</a:p>
        </p:txBody>
      </p:sp>
      <p:pic>
        <p:nvPicPr>
          <p:cNvPr id="515" name="Shape 515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2891800" y="881795"/>
            <a:ext cx="2809208" cy="36354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6" name="Shape 516"/>
          <p:cNvGrpSpPr/>
          <p:nvPr/>
        </p:nvGrpSpPr>
        <p:grpSpPr>
          <a:xfrm>
            <a:off x="2390307" y="4511119"/>
            <a:ext cx="3504040" cy="969891"/>
            <a:chOff x="2390307" y="5098323"/>
            <a:chExt cx="3504040" cy="969891"/>
          </a:xfrm>
        </p:grpSpPr>
        <p:sp>
          <p:nvSpPr>
            <p:cNvPr id="517" name="Shape 517"/>
            <p:cNvSpPr/>
            <p:nvPr/>
          </p:nvSpPr>
          <p:spPr>
            <a:xfrm>
              <a:off x="2390307" y="5098323"/>
              <a:ext cx="3436500" cy="969891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18" name="Shape 518"/>
            <p:cNvPicPr preferRelativeResize="0"/>
            <p:nvPr/>
          </p:nvPicPr>
          <p:blipFill rotWithShape="1">
            <a:blip r:embed="rId14">
              <a:alphaModFix/>
            </a:blip>
            <a:srcRect b="66686" l="44534" r="44332" t="22317"/>
            <a:stretch/>
          </p:blipFill>
          <p:spPr>
            <a:xfrm>
              <a:off x="2514948" y="5284687"/>
              <a:ext cx="552370" cy="545550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sp>
          <p:nvSpPr>
            <p:cNvPr id="519" name="Shape 519"/>
            <p:cNvSpPr txBox="1"/>
            <p:nvPr/>
          </p:nvSpPr>
          <p:spPr>
            <a:xfrm>
              <a:off x="3091977" y="5125558"/>
              <a:ext cx="2802370" cy="8694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ko-KR" sz="105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빠른 치유</a:t>
              </a:r>
            </a:p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1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부상병을 즉시 모두 회복시킵니다. 회복된 부상병은 최대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보유 병력 숫자를 넘을 수 없습니다. 스킬에 대한 설명 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String은 최대 4줄까지 출력합니다. 스킬 설명은 최대 4줄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까지 출력합니다.</a:t>
              </a:r>
            </a:p>
          </p:txBody>
        </p:sp>
        <p:cxnSp>
          <p:nvCxnSpPr>
            <p:cNvPr id="520" name="Shape 520"/>
            <p:cNvCxnSpPr/>
            <p:nvPr/>
          </p:nvCxnSpPr>
          <p:spPr>
            <a:xfrm>
              <a:off x="3147528" y="5394525"/>
              <a:ext cx="2580754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521" name="Shape 521"/>
            <p:cNvSpPr/>
            <p:nvPr/>
          </p:nvSpPr>
          <p:spPr>
            <a:xfrm>
              <a:off x="5108135" y="5175053"/>
              <a:ext cx="70884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(쿨타임 8h)</a:t>
              </a:r>
            </a:p>
          </p:txBody>
        </p:sp>
      </p:grpSp>
      <p:sp>
        <p:nvSpPr>
          <p:cNvPr id="522" name="Shape 522"/>
          <p:cNvSpPr/>
          <p:nvPr/>
        </p:nvSpPr>
        <p:spPr>
          <a:xfrm>
            <a:off x="3220818" y="5603044"/>
            <a:ext cx="1796600" cy="40143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5F82CA"/>
              </a:gs>
              <a:gs pos="50000">
                <a:srgbClr val="3C70CA"/>
              </a:gs>
              <a:gs pos="100000">
                <a:srgbClr val="2E60B9"/>
              </a:gs>
            </a:gsLst>
            <a:lin ang="5400000" scaled="0"/>
          </a:gradFill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사용 하기</a:t>
            </a:r>
          </a:p>
        </p:txBody>
      </p:sp>
      <p:sp>
        <p:nvSpPr>
          <p:cNvPr id="523" name="Shape 523"/>
          <p:cNvSpPr/>
          <p:nvPr/>
        </p:nvSpPr>
        <p:spPr>
          <a:xfrm>
            <a:off x="142888" y="5520798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사용하기 / 해제하기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(장착 여신은 해제하기)</a:t>
            </a:r>
          </a:p>
        </p:txBody>
      </p:sp>
      <p:cxnSp>
        <p:nvCxnSpPr>
          <p:cNvPr id="524" name="Shape 524"/>
          <p:cNvCxnSpPr/>
          <p:nvPr/>
        </p:nvCxnSpPr>
        <p:spPr>
          <a:xfrm>
            <a:off x="1843569" y="5803762"/>
            <a:ext cx="1402043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25" name="Shape 525"/>
          <p:cNvSpPr/>
          <p:nvPr/>
        </p:nvSpPr>
        <p:spPr>
          <a:xfrm>
            <a:off x="142888" y="4713101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스킬 아이콘 및 쿨타임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스킬 설명 String</a:t>
            </a:r>
          </a:p>
        </p:txBody>
      </p:sp>
      <p:cxnSp>
        <p:nvCxnSpPr>
          <p:cNvPr id="526" name="Shape 526"/>
          <p:cNvCxnSpPr/>
          <p:nvPr/>
        </p:nvCxnSpPr>
        <p:spPr>
          <a:xfrm>
            <a:off x="1843569" y="4996066"/>
            <a:ext cx="57153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27" name="Shape 527"/>
          <p:cNvSpPr/>
          <p:nvPr/>
        </p:nvSpPr>
        <p:spPr>
          <a:xfrm>
            <a:off x="142888" y="2373556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일러스트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(퍼펫2D 사용)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움직임</a:t>
            </a:r>
          </a:p>
        </p:txBody>
      </p:sp>
      <p:cxnSp>
        <p:nvCxnSpPr>
          <p:cNvPr id="528" name="Shape 528"/>
          <p:cNvCxnSpPr>
            <a:stCxn id="527" idx="3"/>
          </p:cNvCxnSpPr>
          <p:nvPr/>
        </p:nvCxnSpPr>
        <p:spPr>
          <a:xfrm>
            <a:off x="1818776" y="2656520"/>
            <a:ext cx="1567799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29" name="Shape 529"/>
          <p:cNvSpPr/>
          <p:nvPr/>
        </p:nvSpPr>
        <p:spPr>
          <a:xfrm>
            <a:off x="6873010" y="5520798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빈 영역 터치 시,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Popup 메뉴 닫음</a:t>
            </a:r>
          </a:p>
        </p:txBody>
      </p:sp>
      <p:cxnSp>
        <p:nvCxnSpPr>
          <p:cNvPr id="530" name="Shape 530"/>
          <p:cNvCxnSpPr>
            <a:stCxn id="529" idx="1"/>
          </p:cNvCxnSpPr>
          <p:nvPr/>
        </p:nvCxnSpPr>
        <p:spPr>
          <a:xfrm flipH="1">
            <a:off x="5486110" y="5803762"/>
            <a:ext cx="1386900" cy="413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31" name="Shape 531"/>
          <p:cNvSpPr/>
          <p:nvPr/>
        </p:nvSpPr>
        <p:spPr>
          <a:xfrm>
            <a:off x="6873010" y="379618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이름</a:t>
            </a:r>
          </a:p>
        </p:txBody>
      </p:sp>
      <p:cxnSp>
        <p:nvCxnSpPr>
          <p:cNvPr id="532" name="Shape 532"/>
          <p:cNvCxnSpPr>
            <a:stCxn id="531" idx="1"/>
          </p:cNvCxnSpPr>
          <p:nvPr/>
        </p:nvCxnSpPr>
        <p:spPr>
          <a:xfrm rot="10800000">
            <a:off x="5728210" y="647882"/>
            <a:ext cx="1144800" cy="14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33" name="Shape 533"/>
          <p:cNvSpPr/>
          <p:nvPr/>
        </p:nvSpPr>
        <p:spPr>
          <a:xfrm>
            <a:off x="6916006" y="4399725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쿨타임은 스킬 자체의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쿨타임 표시</a:t>
            </a:r>
          </a:p>
        </p:txBody>
      </p:sp>
      <p:cxnSp>
        <p:nvCxnSpPr>
          <p:cNvPr id="534" name="Shape 534"/>
          <p:cNvCxnSpPr>
            <a:stCxn id="533" idx="1"/>
          </p:cNvCxnSpPr>
          <p:nvPr/>
        </p:nvCxnSpPr>
        <p:spPr>
          <a:xfrm flipH="1">
            <a:off x="5728306" y="4682688"/>
            <a:ext cx="1187700" cy="24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grpSp>
        <p:nvGrpSpPr>
          <p:cNvPr id="535" name="Shape 535"/>
          <p:cNvGrpSpPr/>
          <p:nvPr/>
        </p:nvGrpSpPr>
        <p:grpSpPr>
          <a:xfrm>
            <a:off x="5436233" y="900669"/>
            <a:ext cx="389850" cy="352578"/>
            <a:chOff x="2681325" y="3855017"/>
            <a:chExt cx="389850" cy="352578"/>
          </a:xfrm>
        </p:grpSpPr>
        <p:sp>
          <p:nvSpPr>
            <p:cNvPr id="536" name="Shape 536"/>
            <p:cNvSpPr/>
            <p:nvPr/>
          </p:nvSpPr>
          <p:spPr>
            <a:xfrm>
              <a:off x="2695863" y="3855017"/>
              <a:ext cx="352578" cy="352578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0A5DA"/>
                </a:gs>
                <a:gs pos="50000">
                  <a:srgbClr val="539BDB"/>
                </a:gs>
                <a:gs pos="100000">
                  <a:srgbClr val="4288C8"/>
                </a:gs>
              </a:gsLst>
              <a:lin ang="54000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Shape 537"/>
            <p:cNvSpPr txBox="1"/>
            <p:nvPr/>
          </p:nvSpPr>
          <p:spPr>
            <a:xfrm>
              <a:off x="2681325" y="3859091"/>
              <a:ext cx="3898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획득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방법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 txBox="1"/>
          <p:nvPr/>
        </p:nvSpPr>
        <p:spPr>
          <a:xfrm>
            <a:off x="178918" y="229106"/>
            <a:ext cx="915634" cy="5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(기본Ui)</a:t>
            </a:r>
          </a:p>
        </p:txBody>
      </p:sp>
      <p:pic>
        <p:nvPicPr>
          <p:cNvPr id="543" name="Shape 5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Shape 544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5" name="Shape 545"/>
          <p:cNvGrpSpPr/>
          <p:nvPr/>
        </p:nvGrpSpPr>
        <p:grpSpPr>
          <a:xfrm>
            <a:off x="2429815" y="5939362"/>
            <a:ext cx="3398208" cy="579976"/>
            <a:chOff x="2429815" y="5939362"/>
            <a:chExt cx="3398208" cy="579976"/>
          </a:xfrm>
        </p:grpSpPr>
        <p:grpSp>
          <p:nvGrpSpPr>
            <p:cNvPr id="546" name="Shape 546"/>
            <p:cNvGrpSpPr/>
            <p:nvPr/>
          </p:nvGrpSpPr>
          <p:grpSpPr>
            <a:xfrm>
              <a:off x="3495717" y="5965156"/>
              <a:ext cx="2332306" cy="553825"/>
              <a:chOff x="3495717" y="5964319"/>
              <a:chExt cx="2332306" cy="553825"/>
            </a:xfrm>
          </p:grpSpPr>
          <p:sp>
            <p:nvSpPr>
              <p:cNvPr id="547" name="Shape 547"/>
              <p:cNvSpPr/>
              <p:nvPr/>
            </p:nvSpPr>
            <p:spPr>
              <a:xfrm>
                <a:off x="4778542" y="5998351"/>
                <a:ext cx="1049481" cy="516098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D1D1D1"/>
                  </a:gs>
                  <a:gs pos="50000">
                    <a:srgbClr val="C7C7C7"/>
                  </a:gs>
                  <a:gs pos="100000">
                    <a:srgbClr val="C0C0C0"/>
                  </a:gs>
                </a:gsLst>
                <a:lin ang="5400000" scaled="0"/>
              </a:gradFill>
              <a:ln cap="flat" cmpd="sng" w="9525">
                <a:solidFill>
                  <a:schemeClr val="accent3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Shape 548"/>
              <p:cNvSpPr/>
              <p:nvPr/>
            </p:nvSpPr>
            <p:spPr>
              <a:xfrm>
                <a:off x="4841587" y="6052305"/>
                <a:ext cx="938077" cy="276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549" name="Shape 549"/>
              <p:cNvSpPr/>
              <p:nvPr/>
            </p:nvSpPr>
            <p:spPr>
              <a:xfrm>
                <a:off x="4898782" y="6343935"/>
                <a:ext cx="820899" cy="121738"/>
              </a:xfrm>
              <a:prstGeom prst="rect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99d 23:59:59</a:t>
                </a:r>
              </a:p>
            </p:txBody>
          </p:sp>
          <p:sp>
            <p:nvSpPr>
              <p:cNvPr id="550" name="Shape 550"/>
              <p:cNvSpPr/>
              <p:nvPr/>
            </p:nvSpPr>
            <p:spPr>
              <a:xfrm>
                <a:off x="3495717" y="6002046"/>
                <a:ext cx="1210974" cy="516098"/>
              </a:xfrm>
              <a:prstGeom prst="roundRect">
                <a:avLst>
                  <a:gd fmla="val 16667" name="adj"/>
                </a:avLst>
              </a:prstGeom>
              <a:solidFill>
                <a:schemeClr val="accent5"/>
              </a:solidFill>
              <a:ln cap="flat" cmpd="sng" w="12700">
                <a:solidFill>
                  <a:srgbClr val="31538F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Shape 551"/>
              <p:cNvSpPr/>
              <p:nvPr/>
            </p:nvSpPr>
            <p:spPr>
              <a:xfrm>
                <a:off x="3655623" y="5964319"/>
                <a:ext cx="949297" cy="430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Immediate </a:t>
                </a:r>
              </a:p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552" name="Shape 552"/>
              <p:cNvSpPr/>
              <p:nvPr/>
            </p:nvSpPr>
            <p:spPr>
              <a:xfrm>
                <a:off x="3710471" y="6344575"/>
                <a:ext cx="798991" cy="1338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99999999</a:t>
                </a:r>
              </a:p>
            </p:txBody>
          </p:sp>
          <p:pic>
            <p:nvPicPr>
              <p:cNvPr id="553" name="Shape 55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53423" y="6311428"/>
                <a:ext cx="226311" cy="16926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54" name="Shape 554"/>
            <p:cNvGrpSpPr/>
            <p:nvPr/>
          </p:nvGrpSpPr>
          <p:grpSpPr>
            <a:xfrm>
              <a:off x="2429815" y="5939362"/>
              <a:ext cx="803464" cy="579976"/>
              <a:chOff x="2429816" y="5901771"/>
              <a:chExt cx="803464" cy="579976"/>
            </a:xfrm>
          </p:grpSpPr>
          <p:sp>
            <p:nvSpPr>
              <p:cNvPr id="555" name="Shape 555"/>
              <p:cNvSpPr/>
              <p:nvPr/>
            </p:nvSpPr>
            <p:spPr>
              <a:xfrm>
                <a:off x="2429816" y="5901771"/>
                <a:ext cx="803464" cy="57997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Shape 556"/>
              <p:cNvSpPr/>
              <p:nvPr/>
            </p:nvSpPr>
            <p:spPr>
              <a:xfrm rot="10800000">
                <a:off x="2515980" y="5949637"/>
                <a:ext cx="542628" cy="484243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557" name="Shape 5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Shape 558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Shape 559"/>
          <p:cNvSpPr/>
          <p:nvPr/>
        </p:nvSpPr>
        <p:spPr>
          <a:xfrm>
            <a:off x="2343466" y="660247"/>
            <a:ext cx="3530293" cy="5901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Shape 560"/>
          <p:cNvSpPr/>
          <p:nvPr/>
        </p:nvSpPr>
        <p:spPr>
          <a:xfrm>
            <a:off x="2343466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561" name="Shape 561"/>
          <p:cNvSpPr/>
          <p:nvPr/>
        </p:nvSpPr>
        <p:spPr>
          <a:xfrm>
            <a:off x="2335983" y="598056"/>
            <a:ext cx="3546012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Shape 562"/>
          <p:cNvSpPr/>
          <p:nvPr/>
        </p:nvSpPr>
        <p:spPr>
          <a:xfrm>
            <a:off x="2552351" y="70455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sp>
        <p:nvSpPr>
          <p:cNvPr id="563" name="Shape 563"/>
          <p:cNvSpPr/>
          <p:nvPr/>
        </p:nvSpPr>
        <p:spPr>
          <a:xfrm>
            <a:off x="2313489" y="6562047"/>
            <a:ext cx="3634230" cy="2780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Shape 564"/>
          <p:cNvSpPr/>
          <p:nvPr/>
        </p:nvSpPr>
        <p:spPr>
          <a:xfrm>
            <a:off x="4232760" y="717197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pic>
        <p:nvPicPr>
          <p:cNvPr id="565" name="Shape 565"/>
          <p:cNvPicPr preferRelativeResize="0"/>
          <p:nvPr/>
        </p:nvPicPr>
        <p:blipFill rotWithShape="1">
          <a:blip r:embed="rId5">
            <a:alphaModFix/>
          </a:blip>
          <a:srcRect b="10926" l="55" r="88811" t="78076"/>
          <a:stretch/>
        </p:blipFill>
        <p:spPr>
          <a:xfrm>
            <a:off x="4194103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66" name="Shape 566"/>
          <p:cNvPicPr preferRelativeResize="0"/>
          <p:nvPr/>
        </p:nvPicPr>
        <p:blipFill rotWithShape="1">
          <a:blip r:embed="rId5">
            <a:alphaModFix/>
          </a:blip>
          <a:srcRect b="11339" l="11052" r="77814" t="77663"/>
          <a:stretch/>
        </p:blipFill>
        <p:spPr>
          <a:xfrm>
            <a:off x="5033167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67" name="Shape 567"/>
          <p:cNvPicPr preferRelativeResize="0"/>
          <p:nvPr/>
        </p:nvPicPr>
        <p:blipFill rotWithShape="1">
          <a:blip r:embed="rId5">
            <a:alphaModFix/>
          </a:blip>
          <a:srcRect b="22500" l="77710" r="11155" t="66503"/>
          <a:stretch/>
        </p:blipFill>
        <p:spPr>
          <a:xfrm>
            <a:off x="3355042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68" name="Shape 568"/>
          <p:cNvPicPr preferRelativeResize="0"/>
          <p:nvPr/>
        </p:nvPicPr>
        <p:blipFill rotWithShape="1">
          <a:blip r:embed="rId5">
            <a:alphaModFix/>
          </a:blip>
          <a:srcRect b="72" l="55551" r="33314" t="88930"/>
          <a:stretch/>
        </p:blipFill>
        <p:spPr>
          <a:xfrm>
            <a:off x="4194103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69" name="Shape 569"/>
          <p:cNvPicPr preferRelativeResize="0"/>
          <p:nvPr/>
        </p:nvPicPr>
        <p:blipFill rotWithShape="1">
          <a:blip r:embed="rId5">
            <a:alphaModFix/>
          </a:blip>
          <a:srcRect b="178" l="88870" r="-4" t="88825"/>
          <a:stretch/>
        </p:blipFill>
        <p:spPr>
          <a:xfrm>
            <a:off x="5033167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70" name="Shape 570"/>
          <p:cNvPicPr preferRelativeResize="0"/>
          <p:nvPr/>
        </p:nvPicPr>
        <p:blipFill rotWithShape="1">
          <a:blip r:embed="rId5">
            <a:alphaModFix/>
          </a:blip>
          <a:srcRect b="25" l="44381" r="44484" t="88977"/>
          <a:stretch/>
        </p:blipFill>
        <p:spPr>
          <a:xfrm>
            <a:off x="3355042" y="2427505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71" name="Shape 571"/>
          <p:cNvPicPr preferRelativeResize="0"/>
          <p:nvPr/>
        </p:nvPicPr>
        <p:blipFill rotWithShape="1">
          <a:blip r:embed="rId5">
            <a:alphaModFix/>
          </a:blip>
          <a:srcRect b="88902" l="44392" r="44473" t="101"/>
          <a:stretch/>
        </p:blipFill>
        <p:spPr>
          <a:xfrm>
            <a:off x="4194103" y="3567332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72" name="Shape 572"/>
          <p:cNvPicPr preferRelativeResize="0"/>
          <p:nvPr/>
        </p:nvPicPr>
        <p:blipFill rotWithShape="1">
          <a:blip r:embed="rId5">
            <a:alphaModFix/>
          </a:blip>
          <a:srcRect b="89054" l="55" r="88811" t="-51"/>
          <a:stretch/>
        </p:blipFill>
        <p:spPr>
          <a:xfrm>
            <a:off x="3355041" y="3567332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573" name="Shape 573"/>
          <p:cNvPicPr preferRelativeResize="0"/>
          <p:nvPr/>
        </p:nvPicPr>
        <p:blipFill rotWithShape="1">
          <a:blip r:embed="rId5">
            <a:alphaModFix/>
          </a:blip>
          <a:srcRect b="88701" l="11052" r="77814" t="301"/>
          <a:stretch/>
        </p:blipFill>
        <p:spPr>
          <a:xfrm>
            <a:off x="5033166" y="3567332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574" name="Shape 574"/>
          <p:cNvSpPr txBox="1"/>
          <p:nvPr/>
        </p:nvSpPr>
        <p:spPr>
          <a:xfrm>
            <a:off x="2517218" y="1993225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575" name="Shape 575"/>
          <p:cNvSpPr txBox="1"/>
          <p:nvPr/>
        </p:nvSpPr>
        <p:spPr>
          <a:xfrm>
            <a:off x="3336880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576" name="Shape 576"/>
          <p:cNvSpPr txBox="1"/>
          <p:nvPr/>
        </p:nvSpPr>
        <p:spPr>
          <a:xfrm>
            <a:off x="4164285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577" name="Shape 577"/>
          <p:cNvSpPr txBox="1"/>
          <p:nvPr/>
        </p:nvSpPr>
        <p:spPr>
          <a:xfrm>
            <a:off x="5010317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578" name="Shape 578"/>
          <p:cNvSpPr txBox="1"/>
          <p:nvPr/>
        </p:nvSpPr>
        <p:spPr>
          <a:xfrm>
            <a:off x="2517218" y="310562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579" name="Shape 579"/>
          <p:cNvSpPr txBox="1"/>
          <p:nvPr/>
        </p:nvSpPr>
        <p:spPr>
          <a:xfrm>
            <a:off x="3336878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580" name="Shape 580"/>
          <p:cNvSpPr txBox="1"/>
          <p:nvPr/>
        </p:nvSpPr>
        <p:spPr>
          <a:xfrm>
            <a:off x="4164287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581" name="Shape 581"/>
          <p:cNvSpPr txBox="1"/>
          <p:nvPr/>
        </p:nvSpPr>
        <p:spPr>
          <a:xfrm>
            <a:off x="5010314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582" name="Shape 582"/>
          <p:cNvSpPr txBox="1"/>
          <p:nvPr/>
        </p:nvSpPr>
        <p:spPr>
          <a:xfrm>
            <a:off x="2517218" y="4245837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583" name="Shape 583"/>
          <p:cNvSpPr txBox="1"/>
          <p:nvPr/>
        </p:nvSpPr>
        <p:spPr>
          <a:xfrm>
            <a:off x="3336878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584" name="Shape 584"/>
          <p:cNvSpPr txBox="1"/>
          <p:nvPr/>
        </p:nvSpPr>
        <p:spPr>
          <a:xfrm>
            <a:off x="4164287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585" name="Shape 585"/>
          <p:cNvSpPr txBox="1"/>
          <p:nvPr/>
        </p:nvSpPr>
        <p:spPr>
          <a:xfrm>
            <a:off x="5010314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586" name="Shape 586"/>
          <p:cNvSpPr txBox="1"/>
          <p:nvPr/>
        </p:nvSpPr>
        <p:spPr>
          <a:xfrm>
            <a:off x="2517218" y="543454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587" name="Shape 587"/>
          <p:cNvSpPr txBox="1"/>
          <p:nvPr/>
        </p:nvSpPr>
        <p:spPr>
          <a:xfrm>
            <a:off x="3336878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588" name="Shape 588"/>
          <p:cNvSpPr txBox="1"/>
          <p:nvPr/>
        </p:nvSpPr>
        <p:spPr>
          <a:xfrm>
            <a:off x="4164287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589" name="Shape 589"/>
          <p:cNvSpPr txBox="1"/>
          <p:nvPr/>
        </p:nvSpPr>
        <p:spPr>
          <a:xfrm>
            <a:off x="5010314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590" name="Shape 590"/>
          <p:cNvSpPr/>
          <p:nvPr/>
        </p:nvSpPr>
        <p:spPr>
          <a:xfrm>
            <a:off x="5885283" y="4579042"/>
            <a:ext cx="513287" cy="1566000"/>
          </a:xfrm>
          <a:prstGeom prst="rect">
            <a:avLst/>
          </a:prstGeom>
          <a:solidFill>
            <a:srgbClr val="C55A11">
              <a:alpha val="28627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591" name="Shape 591"/>
          <p:cNvSpPr/>
          <p:nvPr/>
        </p:nvSpPr>
        <p:spPr>
          <a:xfrm>
            <a:off x="3356369" y="134572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Shape 592"/>
          <p:cNvSpPr/>
          <p:nvPr/>
        </p:nvSpPr>
        <p:spPr>
          <a:xfrm>
            <a:off x="4190003" y="1347969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Shape 593"/>
          <p:cNvSpPr/>
          <p:nvPr/>
        </p:nvSpPr>
        <p:spPr>
          <a:xfrm>
            <a:off x="5017410" y="1350808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Shape 594"/>
          <p:cNvSpPr/>
          <p:nvPr/>
        </p:nvSpPr>
        <p:spPr>
          <a:xfrm>
            <a:off x="3356369" y="242896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Shape 595"/>
          <p:cNvSpPr/>
          <p:nvPr/>
        </p:nvSpPr>
        <p:spPr>
          <a:xfrm>
            <a:off x="4190003" y="2431208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Shape 596"/>
          <p:cNvSpPr/>
          <p:nvPr/>
        </p:nvSpPr>
        <p:spPr>
          <a:xfrm>
            <a:off x="5017410" y="2434049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Shape 597"/>
          <p:cNvSpPr/>
          <p:nvPr/>
        </p:nvSpPr>
        <p:spPr>
          <a:xfrm>
            <a:off x="3356369" y="3566226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Shape 598"/>
          <p:cNvSpPr/>
          <p:nvPr/>
        </p:nvSpPr>
        <p:spPr>
          <a:xfrm>
            <a:off x="4190003" y="3568473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Shape 599"/>
          <p:cNvSpPr/>
          <p:nvPr/>
        </p:nvSpPr>
        <p:spPr>
          <a:xfrm>
            <a:off x="5017410" y="3571312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Shape 600"/>
          <p:cNvSpPr/>
          <p:nvPr/>
        </p:nvSpPr>
        <p:spPr>
          <a:xfrm>
            <a:off x="2521533" y="472128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Shape 601"/>
          <p:cNvSpPr/>
          <p:nvPr/>
        </p:nvSpPr>
        <p:spPr>
          <a:xfrm>
            <a:off x="3356369" y="472034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Shape 602"/>
          <p:cNvSpPr/>
          <p:nvPr/>
        </p:nvSpPr>
        <p:spPr>
          <a:xfrm>
            <a:off x="4190003" y="4722587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Shape 603"/>
          <p:cNvSpPr/>
          <p:nvPr/>
        </p:nvSpPr>
        <p:spPr>
          <a:xfrm>
            <a:off x="5017410" y="4725428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Shape 604"/>
          <p:cNvSpPr/>
          <p:nvPr/>
        </p:nvSpPr>
        <p:spPr>
          <a:xfrm>
            <a:off x="3365889" y="5846596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Shape 605"/>
          <p:cNvSpPr/>
          <p:nvPr/>
        </p:nvSpPr>
        <p:spPr>
          <a:xfrm>
            <a:off x="4199523" y="5848842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Shape 606"/>
          <p:cNvSpPr/>
          <p:nvPr/>
        </p:nvSpPr>
        <p:spPr>
          <a:xfrm>
            <a:off x="5026930" y="5851682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Shape 607"/>
          <p:cNvSpPr/>
          <p:nvPr/>
        </p:nvSpPr>
        <p:spPr>
          <a:xfrm>
            <a:off x="2521533" y="5845044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8" name="Shape 608"/>
          <p:cNvGrpSpPr/>
          <p:nvPr/>
        </p:nvGrpSpPr>
        <p:grpSpPr>
          <a:xfrm>
            <a:off x="2343466" y="6170196"/>
            <a:ext cx="3554824" cy="407987"/>
            <a:chOff x="2343466" y="6170196"/>
            <a:chExt cx="3554824" cy="407987"/>
          </a:xfrm>
        </p:grpSpPr>
        <p:sp>
          <p:nvSpPr>
            <p:cNvPr id="609" name="Shape 609"/>
            <p:cNvSpPr/>
            <p:nvPr/>
          </p:nvSpPr>
          <p:spPr>
            <a:xfrm>
              <a:off x="2343466" y="6170196"/>
              <a:ext cx="3554824" cy="407987"/>
            </a:xfrm>
            <a:prstGeom prst="round2SameRect">
              <a:avLst>
                <a:gd fmla="val 0" name="adj1"/>
                <a:gd fmla="val 0" name="adj2"/>
              </a:avLst>
            </a:pr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Shape 610"/>
            <p:cNvSpPr/>
            <p:nvPr/>
          </p:nvSpPr>
          <p:spPr>
            <a:xfrm>
              <a:off x="2390307" y="6217542"/>
              <a:ext cx="375682" cy="324986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Shape 611"/>
            <p:cNvSpPr/>
            <p:nvPr/>
          </p:nvSpPr>
          <p:spPr>
            <a:xfrm rot="10800000">
              <a:off x="2448853" y="6284003"/>
              <a:ext cx="211973" cy="189167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B0CAE9"/>
                </a:gs>
                <a:gs pos="50000">
                  <a:srgbClr val="A1C1E4"/>
                </a:gs>
                <a:gs pos="100000">
                  <a:srgbClr val="90B8E4"/>
                </a:gs>
              </a:gsLst>
              <a:lin ang="5400000" scaled="0"/>
            </a:gradFill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Shape 612"/>
            <p:cNvSpPr/>
            <p:nvPr/>
          </p:nvSpPr>
          <p:spPr>
            <a:xfrm>
              <a:off x="5486166" y="6220450"/>
              <a:ext cx="340641" cy="306654"/>
            </a:xfrm>
            <a:prstGeom prst="roundRect">
              <a:avLst>
                <a:gd fmla="val 9303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ko-KR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?</a:t>
              </a:r>
            </a:p>
          </p:txBody>
        </p:sp>
      </p:grpSp>
      <p:sp>
        <p:nvSpPr>
          <p:cNvPr id="613" name="Shape 613"/>
          <p:cNvSpPr/>
          <p:nvPr/>
        </p:nvSpPr>
        <p:spPr>
          <a:xfrm>
            <a:off x="2837841" y="6217542"/>
            <a:ext cx="2588342" cy="308434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레벨5의 업적을 완료하면, 해당 업적 메달을 획득할 수 있습니다.</a:t>
            </a:r>
          </a:p>
        </p:txBody>
      </p:sp>
      <p:sp>
        <p:nvSpPr>
          <p:cNvPr id="614" name="Shape 614"/>
          <p:cNvSpPr/>
          <p:nvPr/>
        </p:nvSpPr>
        <p:spPr>
          <a:xfrm>
            <a:off x="2521533" y="356123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Shape 615"/>
          <p:cNvSpPr/>
          <p:nvPr/>
        </p:nvSpPr>
        <p:spPr>
          <a:xfrm>
            <a:off x="2521533" y="242469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Shape 616"/>
          <p:cNvSpPr/>
          <p:nvPr/>
        </p:nvSpPr>
        <p:spPr>
          <a:xfrm>
            <a:off x="2521533" y="1338109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7" name="Shape 617"/>
          <p:cNvPicPr preferRelativeResize="0"/>
          <p:nvPr/>
        </p:nvPicPr>
        <p:blipFill rotWithShape="1">
          <a:blip r:embed="rId3">
            <a:alphaModFix/>
          </a:blip>
          <a:srcRect b="25330" l="0" r="0" t="0"/>
          <a:stretch/>
        </p:blipFill>
        <p:spPr>
          <a:xfrm>
            <a:off x="7258147" y="301821"/>
            <a:ext cx="3527099" cy="4682070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Shape 618"/>
          <p:cNvSpPr/>
          <p:nvPr/>
        </p:nvSpPr>
        <p:spPr>
          <a:xfrm>
            <a:off x="7258146" y="302760"/>
            <a:ext cx="3533660" cy="4694164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Shape 619"/>
          <p:cNvSpPr/>
          <p:nvPr/>
        </p:nvSpPr>
        <p:spPr>
          <a:xfrm>
            <a:off x="7254953" y="660247"/>
            <a:ext cx="3530293" cy="4336676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Shape 620"/>
          <p:cNvSpPr/>
          <p:nvPr/>
        </p:nvSpPr>
        <p:spPr>
          <a:xfrm>
            <a:off x="7254953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621" name="Shape 621"/>
          <p:cNvSpPr/>
          <p:nvPr/>
        </p:nvSpPr>
        <p:spPr>
          <a:xfrm>
            <a:off x="7247471" y="598056"/>
            <a:ext cx="3546012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Shape 622"/>
          <p:cNvSpPr/>
          <p:nvPr/>
        </p:nvSpPr>
        <p:spPr>
          <a:xfrm>
            <a:off x="7463839" y="70455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sp>
        <p:nvSpPr>
          <p:cNvPr id="623" name="Shape 623"/>
          <p:cNvSpPr/>
          <p:nvPr/>
        </p:nvSpPr>
        <p:spPr>
          <a:xfrm>
            <a:off x="9144249" y="717197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pic>
        <p:nvPicPr>
          <p:cNvPr id="624" name="Shape 624"/>
          <p:cNvPicPr preferRelativeResize="0"/>
          <p:nvPr/>
        </p:nvPicPr>
        <p:blipFill rotWithShape="1">
          <a:blip r:embed="rId5">
            <a:alphaModFix/>
          </a:blip>
          <a:srcRect b="10926" l="55" r="88811" t="78076"/>
          <a:stretch/>
        </p:blipFill>
        <p:spPr>
          <a:xfrm>
            <a:off x="9105592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625" name="Shape 625"/>
          <p:cNvPicPr preferRelativeResize="0"/>
          <p:nvPr/>
        </p:nvPicPr>
        <p:blipFill rotWithShape="1">
          <a:blip r:embed="rId5">
            <a:alphaModFix/>
          </a:blip>
          <a:srcRect b="11339" l="11052" r="77814" t="77663"/>
          <a:stretch/>
        </p:blipFill>
        <p:spPr>
          <a:xfrm>
            <a:off x="9944654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626" name="Shape 626"/>
          <p:cNvPicPr preferRelativeResize="0"/>
          <p:nvPr/>
        </p:nvPicPr>
        <p:blipFill rotWithShape="1">
          <a:blip r:embed="rId5">
            <a:alphaModFix/>
          </a:blip>
          <a:srcRect b="22500" l="77710" r="11155" t="66503"/>
          <a:stretch/>
        </p:blipFill>
        <p:spPr>
          <a:xfrm>
            <a:off x="8266529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627" name="Shape 627"/>
          <p:cNvPicPr preferRelativeResize="0"/>
          <p:nvPr/>
        </p:nvPicPr>
        <p:blipFill rotWithShape="1">
          <a:blip r:embed="rId5">
            <a:alphaModFix/>
          </a:blip>
          <a:srcRect b="72" l="55551" r="33314" t="88930"/>
          <a:stretch/>
        </p:blipFill>
        <p:spPr>
          <a:xfrm>
            <a:off x="9105592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628" name="Shape 628"/>
          <p:cNvPicPr preferRelativeResize="0"/>
          <p:nvPr/>
        </p:nvPicPr>
        <p:blipFill rotWithShape="1">
          <a:blip r:embed="rId5">
            <a:alphaModFix/>
          </a:blip>
          <a:srcRect b="178" l="88870" r="-4" t="88825"/>
          <a:stretch/>
        </p:blipFill>
        <p:spPr>
          <a:xfrm>
            <a:off x="9944654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629" name="Shape 629"/>
          <p:cNvPicPr preferRelativeResize="0"/>
          <p:nvPr/>
        </p:nvPicPr>
        <p:blipFill rotWithShape="1">
          <a:blip r:embed="rId5">
            <a:alphaModFix/>
          </a:blip>
          <a:srcRect b="88701" l="11052" r="77814" t="301"/>
          <a:stretch/>
        </p:blipFill>
        <p:spPr>
          <a:xfrm>
            <a:off x="9944653" y="3567332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630" name="Shape 630"/>
          <p:cNvSpPr txBox="1"/>
          <p:nvPr/>
        </p:nvSpPr>
        <p:spPr>
          <a:xfrm>
            <a:off x="7428707" y="1993225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631" name="Shape 631"/>
          <p:cNvSpPr txBox="1"/>
          <p:nvPr/>
        </p:nvSpPr>
        <p:spPr>
          <a:xfrm>
            <a:off x="8248367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632" name="Shape 632"/>
          <p:cNvSpPr txBox="1"/>
          <p:nvPr/>
        </p:nvSpPr>
        <p:spPr>
          <a:xfrm>
            <a:off x="9075774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633" name="Shape 633"/>
          <p:cNvSpPr txBox="1"/>
          <p:nvPr/>
        </p:nvSpPr>
        <p:spPr>
          <a:xfrm>
            <a:off x="9921804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634" name="Shape 634"/>
          <p:cNvSpPr txBox="1"/>
          <p:nvPr/>
        </p:nvSpPr>
        <p:spPr>
          <a:xfrm>
            <a:off x="7428707" y="310562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635" name="Shape 635"/>
          <p:cNvSpPr txBox="1"/>
          <p:nvPr/>
        </p:nvSpPr>
        <p:spPr>
          <a:xfrm>
            <a:off x="8248367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636" name="Shape 636"/>
          <p:cNvSpPr txBox="1"/>
          <p:nvPr/>
        </p:nvSpPr>
        <p:spPr>
          <a:xfrm>
            <a:off x="9075775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637" name="Shape 637"/>
          <p:cNvSpPr txBox="1"/>
          <p:nvPr/>
        </p:nvSpPr>
        <p:spPr>
          <a:xfrm>
            <a:off x="9921803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638" name="Shape 638"/>
          <p:cNvSpPr txBox="1"/>
          <p:nvPr/>
        </p:nvSpPr>
        <p:spPr>
          <a:xfrm>
            <a:off x="7428707" y="4245837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639" name="Shape 639"/>
          <p:cNvSpPr txBox="1"/>
          <p:nvPr/>
        </p:nvSpPr>
        <p:spPr>
          <a:xfrm>
            <a:off x="8248367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640" name="Shape 640"/>
          <p:cNvSpPr txBox="1"/>
          <p:nvPr/>
        </p:nvSpPr>
        <p:spPr>
          <a:xfrm>
            <a:off x="9075775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641" name="Shape 641"/>
          <p:cNvSpPr txBox="1"/>
          <p:nvPr/>
        </p:nvSpPr>
        <p:spPr>
          <a:xfrm>
            <a:off x="9921803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642" name="Shape 642"/>
          <p:cNvSpPr/>
          <p:nvPr/>
        </p:nvSpPr>
        <p:spPr>
          <a:xfrm>
            <a:off x="8267857" y="134572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Shape 643"/>
          <p:cNvSpPr/>
          <p:nvPr/>
        </p:nvSpPr>
        <p:spPr>
          <a:xfrm>
            <a:off x="9101492" y="1347969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Shape 644"/>
          <p:cNvSpPr/>
          <p:nvPr/>
        </p:nvSpPr>
        <p:spPr>
          <a:xfrm>
            <a:off x="9928899" y="1350808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Shape 645"/>
          <p:cNvSpPr/>
          <p:nvPr/>
        </p:nvSpPr>
        <p:spPr>
          <a:xfrm>
            <a:off x="8267857" y="2424690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Shape 646"/>
          <p:cNvSpPr/>
          <p:nvPr/>
        </p:nvSpPr>
        <p:spPr>
          <a:xfrm>
            <a:off x="9101492" y="2431208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Shape 647"/>
          <p:cNvSpPr/>
          <p:nvPr/>
        </p:nvSpPr>
        <p:spPr>
          <a:xfrm>
            <a:off x="9928899" y="2434049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Shape 648"/>
          <p:cNvSpPr/>
          <p:nvPr/>
        </p:nvSpPr>
        <p:spPr>
          <a:xfrm>
            <a:off x="9928899" y="3571312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9" name="Shape 649"/>
          <p:cNvGrpSpPr/>
          <p:nvPr/>
        </p:nvGrpSpPr>
        <p:grpSpPr>
          <a:xfrm>
            <a:off x="7254953" y="4588936"/>
            <a:ext cx="3554824" cy="407987"/>
            <a:chOff x="7254953" y="6170196"/>
            <a:chExt cx="3554824" cy="407987"/>
          </a:xfrm>
        </p:grpSpPr>
        <p:grpSp>
          <p:nvGrpSpPr>
            <p:cNvPr id="650" name="Shape 650"/>
            <p:cNvGrpSpPr/>
            <p:nvPr/>
          </p:nvGrpSpPr>
          <p:grpSpPr>
            <a:xfrm>
              <a:off x="7254953" y="6170196"/>
              <a:ext cx="3554824" cy="407987"/>
              <a:chOff x="2343466" y="6170196"/>
              <a:chExt cx="3554824" cy="407987"/>
            </a:xfrm>
          </p:grpSpPr>
          <p:sp>
            <p:nvSpPr>
              <p:cNvPr id="651" name="Shape 651"/>
              <p:cNvSpPr/>
              <p:nvPr/>
            </p:nvSpPr>
            <p:spPr>
              <a:xfrm>
                <a:off x="2343466" y="6170196"/>
                <a:ext cx="3554824" cy="407987"/>
              </a:xfrm>
              <a:prstGeom prst="round2SameRect">
                <a:avLst>
                  <a:gd fmla="val 0" name="adj1"/>
                  <a:gd fmla="val 0" name="adj2"/>
                </a:avLst>
              </a:prstGeom>
              <a:solidFill>
                <a:schemeClr val="dk1"/>
              </a:solidFill>
              <a:ln cap="flat" cmpd="sng" w="1905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Shape 652"/>
              <p:cNvSpPr/>
              <p:nvPr/>
            </p:nvSpPr>
            <p:spPr>
              <a:xfrm>
                <a:off x="2390307" y="6217542"/>
                <a:ext cx="375682" cy="32498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Shape 653"/>
              <p:cNvSpPr/>
              <p:nvPr/>
            </p:nvSpPr>
            <p:spPr>
              <a:xfrm rot="10800000">
                <a:off x="2448853" y="6284003"/>
                <a:ext cx="211973" cy="189167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Shape 654"/>
              <p:cNvSpPr/>
              <p:nvPr/>
            </p:nvSpPr>
            <p:spPr>
              <a:xfrm>
                <a:off x="5486166" y="6220450"/>
                <a:ext cx="340641" cy="306654"/>
              </a:xfrm>
              <a:prstGeom prst="roundRect">
                <a:avLst>
                  <a:gd fmla="val 9303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?</a:t>
                </a:r>
              </a:p>
            </p:txBody>
          </p:sp>
        </p:grpSp>
        <p:sp>
          <p:nvSpPr>
            <p:cNvPr id="655" name="Shape 655"/>
            <p:cNvSpPr/>
            <p:nvPr/>
          </p:nvSpPr>
          <p:spPr>
            <a:xfrm>
              <a:off x="7749328" y="6217542"/>
              <a:ext cx="2588342" cy="308434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레벨5의 업적을 완료하면, 해당 업적 메달을 획득할 수 있습니다.</a:t>
              </a:r>
            </a:p>
          </p:txBody>
        </p:sp>
      </p:grpSp>
      <p:sp>
        <p:nvSpPr>
          <p:cNvPr id="656" name="Shape 656"/>
          <p:cNvSpPr/>
          <p:nvPr/>
        </p:nvSpPr>
        <p:spPr>
          <a:xfrm>
            <a:off x="7433021" y="356123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Shape 657"/>
          <p:cNvSpPr/>
          <p:nvPr/>
        </p:nvSpPr>
        <p:spPr>
          <a:xfrm>
            <a:off x="7433021" y="242469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Shape 658"/>
          <p:cNvSpPr/>
          <p:nvPr/>
        </p:nvSpPr>
        <p:spPr>
          <a:xfrm>
            <a:off x="7433021" y="1338109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Shape 659"/>
          <p:cNvSpPr/>
          <p:nvPr/>
        </p:nvSpPr>
        <p:spPr>
          <a:xfrm>
            <a:off x="8267857" y="3566226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Shape 660"/>
          <p:cNvSpPr/>
          <p:nvPr/>
        </p:nvSpPr>
        <p:spPr>
          <a:xfrm>
            <a:off x="9101492" y="3568473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Shape 665"/>
          <p:cNvSpPr txBox="1"/>
          <p:nvPr/>
        </p:nvSpPr>
        <p:spPr>
          <a:xfrm>
            <a:off x="178918" y="229106"/>
            <a:ext cx="915634" cy="5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(기본Ui)</a:t>
            </a:r>
          </a:p>
        </p:txBody>
      </p:sp>
      <p:pic>
        <p:nvPicPr>
          <p:cNvPr id="666" name="Shape 6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Shape 667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8" name="Shape 668"/>
          <p:cNvGrpSpPr/>
          <p:nvPr/>
        </p:nvGrpSpPr>
        <p:grpSpPr>
          <a:xfrm>
            <a:off x="2429815" y="5939362"/>
            <a:ext cx="3398208" cy="579976"/>
            <a:chOff x="2429815" y="5939362"/>
            <a:chExt cx="3398208" cy="579976"/>
          </a:xfrm>
        </p:grpSpPr>
        <p:grpSp>
          <p:nvGrpSpPr>
            <p:cNvPr id="669" name="Shape 669"/>
            <p:cNvGrpSpPr/>
            <p:nvPr/>
          </p:nvGrpSpPr>
          <p:grpSpPr>
            <a:xfrm>
              <a:off x="3495717" y="5965156"/>
              <a:ext cx="2332306" cy="553825"/>
              <a:chOff x="3495717" y="5964319"/>
              <a:chExt cx="2332306" cy="553825"/>
            </a:xfrm>
          </p:grpSpPr>
          <p:sp>
            <p:nvSpPr>
              <p:cNvPr id="670" name="Shape 670"/>
              <p:cNvSpPr/>
              <p:nvPr/>
            </p:nvSpPr>
            <p:spPr>
              <a:xfrm>
                <a:off x="4778542" y="5998351"/>
                <a:ext cx="1049481" cy="516098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D1D1D1"/>
                  </a:gs>
                  <a:gs pos="50000">
                    <a:srgbClr val="C7C7C7"/>
                  </a:gs>
                  <a:gs pos="100000">
                    <a:srgbClr val="C0C0C0"/>
                  </a:gs>
                </a:gsLst>
                <a:lin ang="5400000" scaled="0"/>
              </a:gradFill>
              <a:ln cap="flat" cmpd="sng" w="9525">
                <a:solidFill>
                  <a:schemeClr val="accent3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Shape 671"/>
              <p:cNvSpPr/>
              <p:nvPr/>
            </p:nvSpPr>
            <p:spPr>
              <a:xfrm>
                <a:off x="4841587" y="6052305"/>
                <a:ext cx="938077" cy="276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672" name="Shape 672"/>
              <p:cNvSpPr/>
              <p:nvPr/>
            </p:nvSpPr>
            <p:spPr>
              <a:xfrm>
                <a:off x="4898782" y="6343935"/>
                <a:ext cx="820899" cy="121738"/>
              </a:xfrm>
              <a:prstGeom prst="rect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99d 23:59:59</a:t>
                </a:r>
              </a:p>
            </p:txBody>
          </p:sp>
          <p:sp>
            <p:nvSpPr>
              <p:cNvPr id="673" name="Shape 673"/>
              <p:cNvSpPr/>
              <p:nvPr/>
            </p:nvSpPr>
            <p:spPr>
              <a:xfrm>
                <a:off x="3495717" y="6002046"/>
                <a:ext cx="1210974" cy="516098"/>
              </a:xfrm>
              <a:prstGeom prst="roundRect">
                <a:avLst>
                  <a:gd fmla="val 16667" name="adj"/>
                </a:avLst>
              </a:prstGeom>
              <a:solidFill>
                <a:schemeClr val="accent5"/>
              </a:solidFill>
              <a:ln cap="flat" cmpd="sng" w="12700">
                <a:solidFill>
                  <a:srgbClr val="31538F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Shape 674"/>
              <p:cNvSpPr/>
              <p:nvPr/>
            </p:nvSpPr>
            <p:spPr>
              <a:xfrm>
                <a:off x="3655623" y="5964319"/>
                <a:ext cx="949297" cy="430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Immediate </a:t>
                </a:r>
              </a:p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675" name="Shape 675"/>
              <p:cNvSpPr/>
              <p:nvPr/>
            </p:nvSpPr>
            <p:spPr>
              <a:xfrm>
                <a:off x="3710471" y="6344575"/>
                <a:ext cx="798991" cy="1338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99999999</a:t>
                </a:r>
              </a:p>
            </p:txBody>
          </p:sp>
          <p:pic>
            <p:nvPicPr>
              <p:cNvPr id="676" name="Shape 676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53423" y="6311428"/>
                <a:ext cx="226311" cy="16926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77" name="Shape 677"/>
            <p:cNvGrpSpPr/>
            <p:nvPr/>
          </p:nvGrpSpPr>
          <p:grpSpPr>
            <a:xfrm>
              <a:off x="2429815" y="5939362"/>
              <a:ext cx="803464" cy="579976"/>
              <a:chOff x="2429816" y="5901771"/>
              <a:chExt cx="803464" cy="579976"/>
            </a:xfrm>
          </p:grpSpPr>
          <p:sp>
            <p:nvSpPr>
              <p:cNvPr id="678" name="Shape 678"/>
              <p:cNvSpPr/>
              <p:nvPr/>
            </p:nvSpPr>
            <p:spPr>
              <a:xfrm>
                <a:off x="2429816" y="5901771"/>
                <a:ext cx="803464" cy="57997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Shape 679"/>
              <p:cNvSpPr/>
              <p:nvPr/>
            </p:nvSpPr>
            <p:spPr>
              <a:xfrm rot="10800000">
                <a:off x="2515980" y="5949637"/>
                <a:ext cx="542628" cy="484243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680" name="Shape 6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681" name="Shape 681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Shape 682"/>
          <p:cNvSpPr/>
          <p:nvPr/>
        </p:nvSpPr>
        <p:spPr>
          <a:xfrm>
            <a:off x="2343466" y="660247"/>
            <a:ext cx="3530293" cy="5901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Shape 683"/>
          <p:cNvSpPr/>
          <p:nvPr/>
        </p:nvSpPr>
        <p:spPr>
          <a:xfrm>
            <a:off x="2343466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684" name="Shape 684"/>
          <p:cNvSpPr/>
          <p:nvPr/>
        </p:nvSpPr>
        <p:spPr>
          <a:xfrm>
            <a:off x="2335983" y="598056"/>
            <a:ext cx="3546012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Shape 685"/>
          <p:cNvSpPr/>
          <p:nvPr/>
        </p:nvSpPr>
        <p:spPr>
          <a:xfrm>
            <a:off x="2552351" y="70455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sp>
        <p:nvSpPr>
          <p:cNvPr id="686" name="Shape 686"/>
          <p:cNvSpPr/>
          <p:nvPr/>
        </p:nvSpPr>
        <p:spPr>
          <a:xfrm>
            <a:off x="2313489" y="6562047"/>
            <a:ext cx="3634230" cy="2780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Shape 687"/>
          <p:cNvSpPr/>
          <p:nvPr/>
        </p:nvSpPr>
        <p:spPr>
          <a:xfrm>
            <a:off x="4232760" y="717197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pic>
        <p:nvPicPr>
          <p:cNvPr id="688" name="Shape 688"/>
          <p:cNvPicPr preferRelativeResize="0"/>
          <p:nvPr/>
        </p:nvPicPr>
        <p:blipFill rotWithShape="1">
          <a:blip r:embed="rId5">
            <a:alphaModFix/>
          </a:blip>
          <a:srcRect b="10926" l="55" r="88811" t="78076"/>
          <a:stretch/>
        </p:blipFill>
        <p:spPr>
          <a:xfrm>
            <a:off x="4194103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689" name="Shape 689"/>
          <p:cNvPicPr preferRelativeResize="0"/>
          <p:nvPr/>
        </p:nvPicPr>
        <p:blipFill rotWithShape="1">
          <a:blip r:embed="rId5">
            <a:alphaModFix/>
          </a:blip>
          <a:srcRect b="22500" l="77710" r="11155" t="66503"/>
          <a:stretch/>
        </p:blipFill>
        <p:spPr>
          <a:xfrm>
            <a:off x="3355042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690" name="Shape 690"/>
          <p:cNvPicPr preferRelativeResize="0"/>
          <p:nvPr/>
        </p:nvPicPr>
        <p:blipFill rotWithShape="1">
          <a:blip r:embed="rId5">
            <a:alphaModFix/>
          </a:blip>
          <a:srcRect b="25" l="44381" r="44484" t="88977"/>
          <a:stretch/>
        </p:blipFill>
        <p:spPr>
          <a:xfrm>
            <a:off x="3355042" y="2427505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691" name="Shape 691"/>
          <p:cNvSpPr/>
          <p:nvPr/>
        </p:nvSpPr>
        <p:spPr>
          <a:xfrm>
            <a:off x="6231119" y="598056"/>
            <a:ext cx="2130455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 / 콜렉션 메뉴 변경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탭 버튼</a:t>
            </a:r>
          </a:p>
        </p:txBody>
      </p:sp>
      <p:cxnSp>
        <p:nvCxnSpPr>
          <p:cNvPr id="692" name="Shape 692"/>
          <p:cNvCxnSpPr>
            <a:stCxn id="691" idx="1"/>
          </p:cNvCxnSpPr>
          <p:nvPr/>
        </p:nvCxnSpPr>
        <p:spPr>
          <a:xfrm rot="10800000">
            <a:off x="5881919" y="881020"/>
            <a:ext cx="349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93" name="Shape 693"/>
          <p:cNvSpPr/>
          <p:nvPr/>
        </p:nvSpPr>
        <p:spPr>
          <a:xfrm>
            <a:off x="6246985" y="6094721"/>
            <a:ext cx="2114589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 메뉴 도움말</a:t>
            </a:r>
          </a:p>
        </p:txBody>
      </p:sp>
      <p:sp>
        <p:nvSpPr>
          <p:cNvPr id="694" name="Shape 694"/>
          <p:cNvSpPr/>
          <p:nvPr/>
        </p:nvSpPr>
        <p:spPr>
          <a:xfrm>
            <a:off x="117521" y="6094721"/>
            <a:ext cx="605730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뒤로 가기</a:t>
            </a:r>
          </a:p>
        </p:txBody>
      </p:sp>
      <p:cxnSp>
        <p:nvCxnSpPr>
          <p:cNvPr id="695" name="Shape 695"/>
          <p:cNvCxnSpPr/>
          <p:nvPr/>
        </p:nvCxnSpPr>
        <p:spPr>
          <a:xfrm flipH="1" rot="10800000">
            <a:off x="1999903" y="6374190"/>
            <a:ext cx="343562" cy="3495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96" name="Shape 696"/>
          <p:cNvSpPr/>
          <p:nvPr/>
        </p:nvSpPr>
        <p:spPr>
          <a:xfrm>
            <a:off x="880299" y="6094721"/>
            <a:ext cx="1119605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 Tip</a:t>
            </a:r>
          </a:p>
        </p:txBody>
      </p:sp>
      <p:sp>
        <p:nvSpPr>
          <p:cNvPr id="697" name="Shape 697"/>
          <p:cNvSpPr/>
          <p:nvPr/>
        </p:nvSpPr>
        <p:spPr>
          <a:xfrm>
            <a:off x="6231119" y="3623387"/>
            <a:ext cx="2130455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아이콘 터치 시, popup 출력 (다음 페이지)</a:t>
            </a:r>
          </a:p>
        </p:txBody>
      </p:sp>
      <p:cxnSp>
        <p:nvCxnSpPr>
          <p:cNvPr id="698" name="Shape 698"/>
          <p:cNvCxnSpPr/>
          <p:nvPr/>
        </p:nvCxnSpPr>
        <p:spPr>
          <a:xfrm flipH="1">
            <a:off x="5719681" y="3906351"/>
            <a:ext cx="511437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99" name="Shape 699"/>
          <p:cNvSpPr/>
          <p:nvPr/>
        </p:nvSpPr>
        <p:spPr>
          <a:xfrm>
            <a:off x="117521" y="3679444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사용중인 여신은 테두리에 움직임을 주어,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표시한다.</a:t>
            </a:r>
          </a:p>
        </p:txBody>
      </p:sp>
      <p:cxnSp>
        <p:nvCxnSpPr>
          <p:cNvPr id="700" name="Shape 700"/>
          <p:cNvCxnSpPr>
            <a:stCxn id="699" idx="3"/>
          </p:cNvCxnSpPr>
          <p:nvPr/>
        </p:nvCxnSpPr>
        <p:spPr>
          <a:xfrm>
            <a:off x="1793409" y="3962408"/>
            <a:ext cx="6363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701" name="Shape 701"/>
          <p:cNvSpPr txBox="1"/>
          <p:nvPr/>
        </p:nvSpPr>
        <p:spPr>
          <a:xfrm>
            <a:off x="2517218" y="1993225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702" name="Shape 702"/>
          <p:cNvSpPr txBox="1"/>
          <p:nvPr/>
        </p:nvSpPr>
        <p:spPr>
          <a:xfrm>
            <a:off x="3336880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703" name="Shape 703"/>
          <p:cNvSpPr txBox="1"/>
          <p:nvPr/>
        </p:nvSpPr>
        <p:spPr>
          <a:xfrm>
            <a:off x="4164285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704" name="Shape 704"/>
          <p:cNvSpPr txBox="1"/>
          <p:nvPr/>
        </p:nvSpPr>
        <p:spPr>
          <a:xfrm>
            <a:off x="5010317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705" name="Shape 705"/>
          <p:cNvSpPr txBox="1"/>
          <p:nvPr/>
        </p:nvSpPr>
        <p:spPr>
          <a:xfrm>
            <a:off x="2517218" y="310562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706" name="Shape 706"/>
          <p:cNvSpPr txBox="1"/>
          <p:nvPr/>
        </p:nvSpPr>
        <p:spPr>
          <a:xfrm>
            <a:off x="3336878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707" name="Shape 707"/>
          <p:cNvSpPr txBox="1"/>
          <p:nvPr/>
        </p:nvSpPr>
        <p:spPr>
          <a:xfrm>
            <a:off x="4164287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708" name="Shape 708"/>
          <p:cNvSpPr txBox="1"/>
          <p:nvPr/>
        </p:nvSpPr>
        <p:spPr>
          <a:xfrm>
            <a:off x="5010314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709" name="Shape 709"/>
          <p:cNvSpPr txBox="1"/>
          <p:nvPr/>
        </p:nvSpPr>
        <p:spPr>
          <a:xfrm>
            <a:off x="2517218" y="4245837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710" name="Shape 710"/>
          <p:cNvSpPr txBox="1"/>
          <p:nvPr/>
        </p:nvSpPr>
        <p:spPr>
          <a:xfrm>
            <a:off x="3336878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711" name="Shape 711"/>
          <p:cNvSpPr txBox="1"/>
          <p:nvPr/>
        </p:nvSpPr>
        <p:spPr>
          <a:xfrm>
            <a:off x="4164287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712" name="Shape 712"/>
          <p:cNvSpPr txBox="1"/>
          <p:nvPr/>
        </p:nvSpPr>
        <p:spPr>
          <a:xfrm>
            <a:off x="5010314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713" name="Shape 713"/>
          <p:cNvSpPr txBox="1"/>
          <p:nvPr/>
        </p:nvSpPr>
        <p:spPr>
          <a:xfrm>
            <a:off x="2517218" y="543454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714" name="Shape 714"/>
          <p:cNvSpPr txBox="1"/>
          <p:nvPr/>
        </p:nvSpPr>
        <p:spPr>
          <a:xfrm>
            <a:off x="3336878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715" name="Shape 715"/>
          <p:cNvSpPr txBox="1"/>
          <p:nvPr/>
        </p:nvSpPr>
        <p:spPr>
          <a:xfrm>
            <a:off x="4164287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716" name="Shape 716"/>
          <p:cNvSpPr txBox="1"/>
          <p:nvPr/>
        </p:nvSpPr>
        <p:spPr>
          <a:xfrm>
            <a:off x="5010314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717" name="Shape 717"/>
          <p:cNvSpPr/>
          <p:nvPr/>
        </p:nvSpPr>
        <p:spPr>
          <a:xfrm>
            <a:off x="5885283" y="4579042"/>
            <a:ext cx="513287" cy="1566000"/>
          </a:xfrm>
          <a:prstGeom prst="rect">
            <a:avLst/>
          </a:prstGeom>
          <a:solidFill>
            <a:srgbClr val="C55A11">
              <a:alpha val="28627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718" name="Shape 718"/>
          <p:cNvSpPr/>
          <p:nvPr/>
        </p:nvSpPr>
        <p:spPr>
          <a:xfrm>
            <a:off x="6231119" y="1420584"/>
            <a:ext cx="2130455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획득한 적이 없는 여신은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어두운 색으로 표시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(눌러서 상세를 볼 수는 있음)</a:t>
            </a:r>
          </a:p>
        </p:txBody>
      </p:sp>
      <p:cxnSp>
        <p:nvCxnSpPr>
          <p:cNvPr id="719" name="Shape 719"/>
          <p:cNvCxnSpPr>
            <a:stCxn id="718" idx="1"/>
          </p:cNvCxnSpPr>
          <p:nvPr/>
        </p:nvCxnSpPr>
        <p:spPr>
          <a:xfrm rot="10800000">
            <a:off x="5881919" y="1703548"/>
            <a:ext cx="349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720" name="Shape 720"/>
          <p:cNvSpPr/>
          <p:nvPr/>
        </p:nvSpPr>
        <p:spPr>
          <a:xfrm>
            <a:off x="3356369" y="134572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Shape 721"/>
          <p:cNvSpPr/>
          <p:nvPr/>
        </p:nvSpPr>
        <p:spPr>
          <a:xfrm>
            <a:off x="4190003" y="1347969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905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Shape 722"/>
          <p:cNvSpPr/>
          <p:nvPr/>
        </p:nvSpPr>
        <p:spPr>
          <a:xfrm>
            <a:off x="3356369" y="242896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Shape 723"/>
          <p:cNvSpPr/>
          <p:nvPr/>
        </p:nvSpPr>
        <p:spPr>
          <a:xfrm>
            <a:off x="4190003" y="2431208"/>
            <a:ext cx="689086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9050">
            <a:solidFill>
              <a:srgbClr val="75707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Shape 724"/>
          <p:cNvSpPr/>
          <p:nvPr/>
        </p:nvSpPr>
        <p:spPr>
          <a:xfrm>
            <a:off x="5017410" y="2434049"/>
            <a:ext cx="702269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9050">
            <a:solidFill>
              <a:srgbClr val="75707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Shape 725"/>
          <p:cNvSpPr/>
          <p:nvPr/>
        </p:nvSpPr>
        <p:spPr>
          <a:xfrm>
            <a:off x="3355705" y="3566226"/>
            <a:ext cx="685185" cy="674293"/>
          </a:xfrm>
          <a:prstGeom prst="rect">
            <a:avLst/>
          </a:prstGeom>
          <a:blipFill rotWithShape="1">
            <a:blip r:embed="rId10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Shape 726"/>
          <p:cNvSpPr/>
          <p:nvPr/>
        </p:nvSpPr>
        <p:spPr>
          <a:xfrm>
            <a:off x="2521533" y="4721280"/>
            <a:ext cx="674293" cy="67429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Shape 727"/>
          <p:cNvSpPr/>
          <p:nvPr/>
        </p:nvSpPr>
        <p:spPr>
          <a:xfrm>
            <a:off x="3356369" y="472034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Shape 728"/>
          <p:cNvSpPr/>
          <p:nvPr/>
        </p:nvSpPr>
        <p:spPr>
          <a:xfrm>
            <a:off x="3365889" y="5846596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Shape 729"/>
          <p:cNvSpPr/>
          <p:nvPr/>
        </p:nvSpPr>
        <p:spPr>
          <a:xfrm>
            <a:off x="4199523" y="5848842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Shape 730"/>
          <p:cNvSpPr/>
          <p:nvPr/>
        </p:nvSpPr>
        <p:spPr>
          <a:xfrm>
            <a:off x="5026930" y="5851682"/>
            <a:ext cx="702269" cy="674293"/>
          </a:xfrm>
          <a:prstGeom prst="rect">
            <a:avLst/>
          </a:pr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Shape 731"/>
          <p:cNvSpPr/>
          <p:nvPr/>
        </p:nvSpPr>
        <p:spPr>
          <a:xfrm>
            <a:off x="2521533" y="5845044"/>
            <a:ext cx="674293" cy="67429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2" name="Shape 732"/>
          <p:cNvGrpSpPr/>
          <p:nvPr/>
        </p:nvGrpSpPr>
        <p:grpSpPr>
          <a:xfrm>
            <a:off x="2343466" y="6170196"/>
            <a:ext cx="3554824" cy="407987"/>
            <a:chOff x="2343466" y="6170196"/>
            <a:chExt cx="3554824" cy="407987"/>
          </a:xfrm>
        </p:grpSpPr>
        <p:sp>
          <p:nvSpPr>
            <p:cNvPr id="733" name="Shape 733"/>
            <p:cNvSpPr/>
            <p:nvPr/>
          </p:nvSpPr>
          <p:spPr>
            <a:xfrm>
              <a:off x="2343466" y="6170196"/>
              <a:ext cx="3554824" cy="407987"/>
            </a:xfrm>
            <a:prstGeom prst="round2SameRect">
              <a:avLst>
                <a:gd fmla="val 0" name="adj1"/>
                <a:gd fmla="val 0" name="adj2"/>
              </a:avLst>
            </a:pr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Shape 734"/>
            <p:cNvSpPr/>
            <p:nvPr/>
          </p:nvSpPr>
          <p:spPr>
            <a:xfrm>
              <a:off x="2390307" y="6217542"/>
              <a:ext cx="375682" cy="324986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Shape 735"/>
            <p:cNvSpPr/>
            <p:nvPr/>
          </p:nvSpPr>
          <p:spPr>
            <a:xfrm rot="10800000">
              <a:off x="2448853" y="6284003"/>
              <a:ext cx="211973" cy="189167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B0CAE9"/>
                </a:gs>
                <a:gs pos="50000">
                  <a:srgbClr val="A1C1E4"/>
                </a:gs>
                <a:gs pos="100000">
                  <a:srgbClr val="90B8E4"/>
                </a:gs>
              </a:gsLst>
              <a:lin ang="5400000" scaled="0"/>
            </a:gradFill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Shape 736"/>
            <p:cNvSpPr/>
            <p:nvPr/>
          </p:nvSpPr>
          <p:spPr>
            <a:xfrm>
              <a:off x="5486166" y="6220450"/>
              <a:ext cx="340641" cy="306654"/>
            </a:xfrm>
            <a:prstGeom prst="roundRect">
              <a:avLst>
                <a:gd fmla="val 9303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ko-KR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?</a:t>
              </a:r>
            </a:p>
          </p:txBody>
        </p:sp>
      </p:grpSp>
      <p:sp>
        <p:nvSpPr>
          <p:cNvPr id="737" name="Shape 737"/>
          <p:cNvSpPr/>
          <p:nvPr/>
        </p:nvSpPr>
        <p:spPr>
          <a:xfrm>
            <a:off x="2837841" y="6217542"/>
            <a:ext cx="2588342" cy="308434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레벨5의 업적을 완료하면, 해당 업적 메달을 획득할 수 있습니다.</a:t>
            </a:r>
          </a:p>
        </p:txBody>
      </p:sp>
      <p:sp>
        <p:nvSpPr>
          <p:cNvPr id="738" name="Shape 738"/>
          <p:cNvSpPr/>
          <p:nvPr/>
        </p:nvSpPr>
        <p:spPr>
          <a:xfrm>
            <a:off x="2521533" y="3561230"/>
            <a:ext cx="674293" cy="67429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571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Shape 739"/>
          <p:cNvSpPr/>
          <p:nvPr/>
        </p:nvSpPr>
        <p:spPr>
          <a:xfrm>
            <a:off x="2521533" y="2424690"/>
            <a:ext cx="674293" cy="67429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Shape 740"/>
          <p:cNvSpPr/>
          <p:nvPr/>
        </p:nvSpPr>
        <p:spPr>
          <a:xfrm>
            <a:off x="2521533" y="1338109"/>
            <a:ext cx="674293" cy="67429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Shape 741"/>
          <p:cNvSpPr/>
          <p:nvPr/>
        </p:nvSpPr>
        <p:spPr>
          <a:xfrm>
            <a:off x="4190003" y="3559817"/>
            <a:ext cx="689086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9050">
            <a:solidFill>
              <a:srgbClr val="75707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Shape 742"/>
          <p:cNvSpPr/>
          <p:nvPr/>
        </p:nvSpPr>
        <p:spPr>
          <a:xfrm>
            <a:off x="5017410" y="3562657"/>
            <a:ext cx="702269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9050">
            <a:solidFill>
              <a:srgbClr val="75707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Shape 743"/>
          <p:cNvSpPr/>
          <p:nvPr/>
        </p:nvSpPr>
        <p:spPr>
          <a:xfrm>
            <a:off x="4190003" y="4725914"/>
            <a:ext cx="689086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9050">
            <a:solidFill>
              <a:srgbClr val="75707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Shape 744"/>
          <p:cNvSpPr/>
          <p:nvPr/>
        </p:nvSpPr>
        <p:spPr>
          <a:xfrm>
            <a:off x="5017410" y="4728753"/>
            <a:ext cx="702269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9050">
            <a:solidFill>
              <a:srgbClr val="75707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Shape 745"/>
          <p:cNvSpPr/>
          <p:nvPr/>
        </p:nvSpPr>
        <p:spPr>
          <a:xfrm>
            <a:off x="5017410" y="1361144"/>
            <a:ext cx="702269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9050">
            <a:solidFill>
              <a:srgbClr val="75707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6" name="Shape 746"/>
          <p:cNvCxnSpPr/>
          <p:nvPr/>
        </p:nvCxnSpPr>
        <p:spPr>
          <a:xfrm>
            <a:off x="2660827" y="3464017"/>
            <a:ext cx="464927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747" name="Shape 747"/>
          <p:cNvCxnSpPr/>
          <p:nvPr/>
        </p:nvCxnSpPr>
        <p:spPr>
          <a:xfrm>
            <a:off x="3257791" y="3679444"/>
            <a:ext cx="0" cy="509872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748" name="Shape 748"/>
          <p:cNvCxnSpPr>
            <a:stCxn id="693" idx="1"/>
            <a:endCxn id="736" idx="3"/>
          </p:cNvCxnSpPr>
          <p:nvPr/>
        </p:nvCxnSpPr>
        <p:spPr>
          <a:xfrm rot="10800000">
            <a:off x="5826685" y="6373785"/>
            <a:ext cx="420300" cy="3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Shape 753"/>
          <p:cNvSpPr txBox="1"/>
          <p:nvPr/>
        </p:nvSpPr>
        <p:spPr>
          <a:xfrm>
            <a:off x="178918" y="229106"/>
            <a:ext cx="1970411" cy="5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콜렉션에서 선택 시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(popup Ui)</a:t>
            </a:r>
          </a:p>
        </p:txBody>
      </p:sp>
      <p:pic>
        <p:nvPicPr>
          <p:cNvPr id="754" name="Shape 7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Shape 755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6" name="Shape 756"/>
          <p:cNvGrpSpPr/>
          <p:nvPr/>
        </p:nvGrpSpPr>
        <p:grpSpPr>
          <a:xfrm>
            <a:off x="2429815" y="5939362"/>
            <a:ext cx="3398208" cy="579976"/>
            <a:chOff x="2429815" y="5939362"/>
            <a:chExt cx="3398208" cy="579976"/>
          </a:xfrm>
        </p:grpSpPr>
        <p:grpSp>
          <p:nvGrpSpPr>
            <p:cNvPr id="757" name="Shape 757"/>
            <p:cNvGrpSpPr/>
            <p:nvPr/>
          </p:nvGrpSpPr>
          <p:grpSpPr>
            <a:xfrm>
              <a:off x="3495717" y="5965156"/>
              <a:ext cx="2332306" cy="553825"/>
              <a:chOff x="3495717" y="5964319"/>
              <a:chExt cx="2332306" cy="553825"/>
            </a:xfrm>
          </p:grpSpPr>
          <p:sp>
            <p:nvSpPr>
              <p:cNvPr id="758" name="Shape 758"/>
              <p:cNvSpPr/>
              <p:nvPr/>
            </p:nvSpPr>
            <p:spPr>
              <a:xfrm>
                <a:off x="4778542" y="5998351"/>
                <a:ext cx="1049481" cy="516098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D1D1D1"/>
                  </a:gs>
                  <a:gs pos="50000">
                    <a:srgbClr val="C7C7C7"/>
                  </a:gs>
                  <a:gs pos="100000">
                    <a:srgbClr val="C0C0C0"/>
                  </a:gs>
                </a:gsLst>
                <a:lin ang="5400000" scaled="0"/>
              </a:gradFill>
              <a:ln cap="flat" cmpd="sng" w="9525">
                <a:solidFill>
                  <a:schemeClr val="accent3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Shape 759"/>
              <p:cNvSpPr/>
              <p:nvPr/>
            </p:nvSpPr>
            <p:spPr>
              <a:xfrm>
                <a:off x="4841587" y="6052305"/>
                <a:ext cx="938077" cy="276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760" name="Shape 760"/>
              <p:cNvSpPr/>
              <p:nvPr/>
            </p:nvSpPr>
            <p:spPr>
              <a:xfrm>
                <a:off x="4898782" y="6343935"/>
                <a:ext cx="820899" cy="121738"/>
              </a:xfrm>
              <a:prstGeom prst="rect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99d 23:59:59</a:t>
                </a:r>
              </a:p>
            </p:txBody>
          </p:sp>
          <p:sp>
            <p:nvSpPr>
              <p:cNvPr id="761" name="Shape 761"/>
              <p:cNvSpPr/>
              <p:nvPr/>
            </p:nvSpPr>
            <p:spPr>
              <a:xfrm>
                <a:off x="3495717" y="6002046"/>
                <a:ext cx="1210974" cy="516098"/>
              </a:xfrm>
              <a:prstGeom prst="roundRect">
                <a:avLst>
                  <a:gd fmla="val 16667" name="adj"/>
                </a:avLst>
              </a:prstGeom>
              <a:solidFill>
                <a:schemeClr val="accent5"/>
              </a:solidFill>
              <a:ln cap="flat" cmpd="sng" w="12700">
                <a:solidFill>
                  <a:srgbClr val="31538F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Shape 762"/>
              <p:cNvSpPr/>
              <p:nvPr/>
            </p:nvSpPr>
            <p:spPr>
              <a:xfrm>
                <a:off x="3655623" y="5964319"/>
                <a:ext cx="949297" cy="430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Immediate </a:t>
                </a:r>
              </a:p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763" name="Shape 763"/>
              <p:cNvSpPr/>
              <p:nvPr/>
            </p:nvSpPr>
            <p:spPr>
              <a:xfrm>
                <a:off x="3710471" y="6344575"/>
                <a:ext cx="798991" cy="1338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99999999</a:t>
                </a:r>
              </a:p>
            </p:txBody>
          </p:sp>
          <p:pic>
            <p:nvPicPr>
              <p:cNvPr id="764" name="Shape 76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53423" y="6311428"/>
                <a:ext cx="226311" cy="16926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765" name="Shape 765"/>
            <p:cNvGrpSpPr/>
            <p:nvPr/>
          </p:nvGrpSpPr>
          <p:grpSpPr>
            <a:xfrm>
              <a:off x="2429815" y="5939362"/>
              <a:ext cx="803464" cy="579976"/>
              <a:chOff x="2429816" y="5901771"/>
              <a:chExt cx="803464" cy="579976"/>
            </a:xfrm>
          </p:grpSpPr>
          <p:sp>
            <p:nvSpPr>
              <p:cNvPr id="766" name="Shape 766"/>
              <p:cNvSpPr/>
              <p:nvPr/>
            </p:nvSpPr>
            <p:spPr>
              <a:xfrm>
                <a:off x="2429816" y="5901771"/>
                <a:ext cx="803464" cy="57997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Shape 767"/>
              <p:cNvSpPr/>
              <p:nvPr/>
            </p:nvSpPr>
            <p:spPr>
              <a:xfrm rot="10800000">
                <a:off x="2515980" y="5949637"/>
                <a:ext cx="542628" cy="484243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768" name="Shape 7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Shape 769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Shape 770"/>
          <p:cNvSpPr/>
          <p:nvPr/>
        </p:nvSpPr>
        <p:spPr>
          <a:xfrm>
            <a:off x="2343466" y="660247"/>
            <a:ext cx="3530293" cy="5901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Shape 771"/>
          <p:cNvSpPr/>
          <p:nvPr/>
        </p:nvSpPr>
        <p:spPr>
          <a:xfrm>
            <a:off x="2343466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772" name="Shape 772"/>
          <p:cNvSpPr/>
          <p:nvPr/>
        </p:nvSpPr>
        <p:spPr>
          <a:xfrm>
            <a:off x="2335983" y="598056"/>
            <a:ext cx="3546012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Shape 773"/>
          <p:cNvSpPr/>
          <p:nvPr/>
        </p:nvSpPr>
        <p:spPr>
          <a:xfrm>
            <a:off x="2552351" y="70455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</p:txBody>
      </p:sp>
      <p:sp>
        <p:nvSpPr>
          <p:cNvPr id="774" name="Shape 774"/>
          <p:cNvSpPr/>
          <p:nvPr/>
        </p:nvSpPr>
        <p:spPr>
          <a:xfrm>
            <a:off x="2313489" y="6562047"/>
            <a:ext cx="3634230" cy="2780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Shape 775"/>
          <p:cNvSpPr/>
          <p:nvPr/>
        </p:nvSpPr>
        <p:spPr>
          <a:xfrm>
            <a:off x="4232760" y="717197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pic>
        <p:nvPicPr>
          <p:cNvPr id="776" name="Shape 776"/>
          <p:cNvPicPr preferRelativeResize="0"/>
          <p:nvPr/>
        </p:nvPicPr>
        <p:blipFill rotWithShape="1">
          <a:blip r:embed="rId5">
            <a:alphaModFix/>
          </a:blip>
          <a:srcRect b="10926" l="55" r="88811" t="78076"/>
          <a:stretch/>
        </p:blipFill>
        <p:spPr>
          <a:xfrm>
            <a:off x="4194103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777" name="Shape 777"/>
          <p:cNvPicPr preferRelativeResize="0"/>
          <p:nvPr/>
        </p:nvPicPr>
        <p:blipFill rotWithShape="1">
          <a:blip r:embed="rId5">
            <a:alphaModFix/>
          </a:blip>
          <a:srcRect b="11339" l="11052" r="77814" t="77663"/>
          <a:stretch/>
        </p:blipFill>
        <p:spPr>
          <a:xfrm>
            <a:off x="5033167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778" name="Shape 778"/>
          <p:cNvPicPr preferRelativeResize="0"/>
          <p:nvPr/>
        </p:nvPicPr>
        <p:blipFill rotWithShape="1">
          <a:blip r:embed="rId5">
            <a:alphaModFix/>
          </a:blip>
          <a:srcRect b="22500" l="77710" r="11155" t="66503"/>
          <a:stretch/>
        </p:blipFill>
        <p:spPr>
          <a:xfrm>
            <a:off x="3355042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779" name="Shape 779"/>
          <p:cNvPicPr preferRelativeResize="0"/>
          <p:nvPr/>
        </p:nvPicPr>
        <p:blipFill rotWithShape="1">
          <a:blip r:embed="rId5">
            <a:alphaModFix/>
          </a:blip>
          <a:srcRect b="72" l="55551" r="33314" t="88930"/>
          <a:stretch/>
        </p:blipFill>
        <p:spPr>
          <a:xfrm>
            <a:off x="4194103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780" name="Shape 780"/>
          <p:cNvPicPr preferRelativeResize="0"/>
          <p:nvPr/>
        </p:nvPicPr>
        <p:blipFill rotWithShape="1">
          <a:blip r:embed="rId5">
            <a:alphaModFix/>
          </a:blip>
          <a:srcRect b="178" l="88870" r="-4" t="88825"/>
          <a:stretch/>
        </p:blipFill>
        <p:spPr>
          <a:xfrm>
            <a:off x="5033167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781" name="Shape 781"/>
          <p:cNvPicPr preferRelativeResize="0"/>
          <p:nvPr/>
        </p:nvPicPr>
        <p:blipFill rotWithShape="1">
          <a:blip r:embed="rId5">
            <a:alphaModFix/>
          </a:blip>
          <a:srcRect b="25" l="44381" r="44484" t="88977"/>
          <a:stretch/>
        </p:blipFill>
        <p:spPr>
          <a:xfrm>
            <a:off x="3355042" y="2427505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782" name="Shape 782"/>
          <p:cNvPicPr preferRelativeResize="0"/>
          <p:nvPr/>
        </p:nvPicPr>
        <p:blipFill rotWithShape="1">
          <a:blip r:embed="rId5">
            <a:alphaModFix/>
          </a:blip>
          <a:srcRect b="88902" l="44392" r="44473" t="101"/>
          <a:stretch/>
        </p:blipFill>
        <p:spPr>
          <a:xfrm>
            <a:off x="4194103" y="3567332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783" name="Shape 783"/>
          <p:cNvPicPr preferRelativeResize="0"/>
          <p:nvPr/>
        </p:nvPicPr>
        <p:blipFill rotWithShape="1">
          <a:blip r:embed="rId5">
            <a:alphaModFix/>
          </a:blip>
          <a:srcRect b="89054" l="55" r="88811" t="-51"/>
          <a:stretch/>
        </p:blipFill>
        <p:spPr>
          <a:xfrm>
            <a:off x="3355041" y="3567332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784" name="Shape 784"/>
          <p:cNvPicPr preferRelativeResize="0"/>
          <p:nvPr/>
        </p:nvPicPr>
        <p:blipFill rotWithShape="1">
          <a:blip r:embed="rId5">
            <a:alphaModFix/>
          </a:blip>
          <a:srcRect b="88701" l="11052" r="77814" t="301"/>
          <a:stretch/>
        </p:blipFill>
        <p:spPr>
          <a:xfrm>
            <a:off x="5033166" y="3567332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785" name="Shape 785"/>
          <p:cNvSpPr txBox="1"/>
          <p:nvPr/>
        </p:nvSpPr>
        <p:spPr>
          <a:xfrm>
            <a:off x="2517218" y="1993225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786" name="Shape 786"/>
          <p:cNvSpPr txBox="1"/>
          <p:nvPr/>
        </p:nvSpPr>
        <p:spPr>
          <a:xfrm>
            <a:off x="3336880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787" name="Shape 787"/>
          <p:cNvSpPr txBox="1"/>
          <p:nvPr/>
        </p:nvSpPr>
        <p:spPr>
          <a:xfrm>
            <a:off x="4164285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788" name="Shape 788"/>
          <p:cNvSpPr txBox="1"/>
          <p:nvPr/>
        </p:nvSpPr>
        <p:spPr>
          <a:xfrm>
            <a:off x="5010317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789" name="Shape 789"/>
          <p:cNvSpPr txBox="1"/>
          <p:nvPr/>
        </p:nvSpPr>
        <p:spPr>
          <a:xfrm>
            <a:off x="2517218" y="310562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790" name="Shape 790"/>
          <p:cNvSpPr txBox="1"/>
          <p:nvPr/>
        </p:nvSpPr>
        <p:spPr>
          <a:xfrm>
            <a:off x="3336878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791" name="Shape 791"/>
          <p:cNvSpPr txBox="1"/>
          <p:nvPr/>
        </p:nvSpPr>
        <p:spPr>
          <a:xfrm>
            <a:off x="4164287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792" name="Shape 792"/>
          <p:cNvSpPr txBox="1"/>
          <p:nvPr/>
        </p:nvSpPr>
        <p:spPr>
          <a:xfrm>
            <a:off x="5010314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793" name="Shape 793"/>
          <p:cNvSpPr txBox="1"/>
          <p:nvPr/>
        </p:nvSpPr>
        <p:spPr>
          <a:xfrm>
            <a:off x="2517218" y="4245837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794" name="Shape 794"/>
          <p:cNvSpPr txBox="1"/>
          <p:nvPr/>
        </p:nvSpPr>
        <p:spPr>
          <a:xfrm>
            <a:off x="3336878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795" name="Shape 795"/>
          <p:cNvSpPr txBox="1"/>
          <p:nvPr/>
        </p:nvSpPr>
        <p:spPr>
          <a:xfrm>
            <a:off x="4164287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796" name="Shape 796"/>
          <p:cNvSpPr txBox="1"/>
          <p:nvPr/>
        </p:nvSpPr>
        <p:spPr>
          <a:xfrm>
            <a:off x="5010314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797" name="Shape 797"/>
          <p:cNvSpPr txBox="1"/>
          <p:nvPr/>
        </p:nvSpPr>
        <p:spPr>
          <a:xfrm>
            <a:off x="2517218" y="543454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798" name="Shape 798"/>
          <p:cNvSpPr txBox="1"/>
          <p:nvPr/>
        </p:nvSpPr>
        <p:spPr>
          <a:xfrm>
            <a:off x="3336878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799" name="Shape 799"/>
          <p:cNvSpPr txBox="1"/>
          <p:nvPr/>
        </p:nvSpPr>
        <p:spPr>
          <a:xfrm>
            <a:off x="4164287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800" name="Shape 800"/>
          <p:cNvSpPr txBox="1"/>
          <p:nvPr/>
        </p:nvSpPr>
        <p:spPr>
          <a:xfrm>
            <a:off x="5010314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801" name="Shape 801"/>
          <p:cNvSpPr/>
          <p:nvPr/>
        </p:nvSpPr>
        <p:spPr>
          <a:xfrm>
            <a:off x="3356369" y="134572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Shape 802"/>
          <p:cNvSpPr/>
          <p:nvPr/>
        </p:nvSpPr>
        <p:spPr>
          <a:xfrm>
            <a:off x="4190003" y="1347969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Shape 803"/>
          <p:cNvSpPr/>
          <p:nvPr/>
        </p:nvSpPr>
        <p:spPr>
          <a:xfrm>
            <a:off x="5017410" y="1350808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Shape 804"/>
          <p:cNvSpPr/>
          <p:nvPr/>
        </p:nvSpPr>
        <p:spPr>
          <a:xfrm>
            <a:off x="3356369" y="242896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Shape 805"/>
          <p:cNvSpPr/>
          <p:nvPr/>
        </p:nvSpPr>
        <p:spPr>
          <a:xfrm>
            <a:off x="4190003" y="2431208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Shape 806"/>
          <p:cNvSpPr/>
          <p:nvPr/>
        </p:nvSpPr>
        <p:spPr>
          <a:xfrm>
            <a:off x="5017410" y="2434049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Shape 807"/>
          <p:cNvSpPr/>
          <p:nvPr/>
        </p:nvSpPr>
        <p:spPr>
          <a:xfrm>
            <a:off x="3356369" y="3566226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Shape 808"/>
          <p:cNvSpPr/>
          <p:nvPr/>
        </p:nvSpPr>
        <p:spPr>
          <a:xfrm>
            <a:off x="4190003" y="3568473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Shape 809"/>
          <p:cNvSpPr/>
          <p:nvPr/>
        </p:nvSpPr>
        <p:spPr>
          <a:xfrm>
            <a:off x="5017410" y="3571312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Shape 810"/>
          <p:cNvSpPr/>
          <p:nvPr/>
        </p:nvSpPr>
        <p:spPr>
          <a:xfrm>
            <a:off x="2521533" y="472128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Shape 811"/>
          <p:cNvSpPr/>
          <p:nvPr/>
        </p:nvSpPr>
        <p:spPr>
          <a:xfrm>
            <a:off x="3356369" y="472034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Shape 812"/>
          <p:cNvSpPr/>
          <p:nvPr/>
        </p:nvSpPr>
        <p:spPr>
          <a:xfrm>
            <a:off x="4190003" y="4722587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Shape 813"/>
          <p:cNvSpPr/>
          <p:nvPr/>
        </p:nvSpPr>
        <p:spPr>
          <a:xfrm>
            <a:off x="5017410" y="4725428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Shape 814"/>
          <p:cNvSpPr/>
          <p:nvPr/>
        </p:nvSpPr>
        <p:spPr>
          <a:xfrm>
            <a:off x="3365889" y="5846596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Shape 815"/>
          <p:cNvSpPr/>
          <p:nvPr/>
        </p:nvSpPr>
        <p:spPr>
          <a:xfrm>
            <a:off x="4199523" y="5848842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Shape 816"/>
          <p:cNvSpPr/>
          <p:nvPr/>
        </p:nvSpPr>
        <p:spPr>
          <a:xfrm>
            <a:off x="5026930" y="5851682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Shape 817"/>
          <p:cNvSpPr/>
          <p:nvPr/>
        </p:nvSpPr>
        <p:spPr>
          <a:xfrm>
            <a:off x="2521533" y="5845044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8" name="Shape 818"/>
          <p:cNvGrpSpPr/>
          <p:nvPr/>
        </p:nvGrpSpPr>
        <p:grpSpPr>
          <a:xfrm>
            <a:off x="2343466" y="6170196"/>
            <a:ext cx="3554824" cy="407987"/>
            <a:chOff x="2343466" y="6170196"/>
            <a:chExt cx="3554824" cy="407987"/>
          </a:xfrm>
        </p:grpSpPr>
        <p:sp>
          <p:nvSpPr>
            <p:cNvPr id="819" name="Shape 819"/>
            <p:cNvSpPr/>
            <p:nvPr/>
          </p:nvSpPr>
          <p:spPr>
            <a:xfrm>
              <a:off x="2343466" y="6170196"/>
              <a:ext cx="3554824" cy="407987"/>
            </a:xfrm>
            <a:prstGeom prst="round2SameRect">
              <a:avLst>
                <a:gd fmla="val 0" name="adj1"/>
                <a:gd fmla="val 0" name="adj2"/>
              </a:avLst>
            </a:pr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Shape 820"/>
            <p:cNvSpPr/>
            <p:nvPr/>
          </p:nvSpPr>
          <p:spPr>
            <a:xfrm>
              <a:off x="2390307" y="6217542"/>
              <a:ext cx="375682" cy="324986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Shape 821"/>
            <p:cNvSpPr/>
            <p:nvPr/>
          </p:nvSpPr>
          <p:spPr>
            <a:xfrm rot="10800000">
              <a:off x="2448853" y="6284003"/>
              <a:ext cx="211973" cy="189167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B0CAE9"/>
                </a:gs>
                <a:gs pos="50000">
                  <a:srgbClr val="A1C1E4"/>
                </a:gs>
                <a:gs pos="100000">
                  <a:srgbClr val="90B8E4"/>
                </a:gs>
              </a:gsLst>
              <a:lin ang="5400000" scaled="0"/>
            </a:gradFill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Shape 822"/>
            <p:cNvSpPr/>
            <p:nvPr/>
          </p:nvSpPr>
          <p:spPr>
            <a:xfrm>
              <a:off x="5486166" y="6220450"/>
              <a:ext cx="340641" cy="306654"/>
            </a:xfrm>
            <a:prstGeom prst="roundRect">
              <a:avLst>
                <a:gd fmla="val 9303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ko-KR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?</a:t>
              </a:r>
            </a:p>
          </p:txBody>
        </p:sp>
      </p:grpSp>
      <p:sp>
        <p:nvSpPr>
          <p:cNvPr id="823" name="Shape 823"/>
          <p:cNvSpPr/>
          <p:nvPr/>
        </p:nvSpPr>
        <p:spPr>
          <a:xfrm>
            <a:off x="2837841" y="6217542"/>
            <a:ext cx="2588342" cy="308434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레벨5의 업적을 완료하면, 해당 업적 메달을 획득할 수 있습니다.</a:t>
            </a:r>
          </a:p>
        </p:txBody>
      </p:sp>
      <p:sp>
        <p:nvSpPr>
          <p:cNvPr id="824" name="Shape 824"/>
          <p:cNvSpPr/>
          <p:nvPr/>
        </p:nvSpPr>
        <p:spPr>
          <a:xfrm>
            <a:off x="2521533" y="356123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Shape 825"/>
          <p:cNvSpPr/>
          <p:nvPr/>
        </p:nvSpPr>
        <p:spPr>
          <a:xfrm>
            <a:off x="2521533" y="242469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Shape 826"/>
          <p:cNvSpPr/>
          <p:nvPr/>
        </p:nvSpPr>
        <p:spPr>
          <a:xfrm>
            <a:off x="2521533" y="1338109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7" name="Shape 827"/>
          <p:cNvPicPr preferRelativeResize="0"/>
          <p:nvPr/>
        </p:nvPicPr>
        <p:blipFill rotWithShape="1">
          <a:blip r:embed="rId3">
            <a:alphaModFix/>
          </a:blip>
          <a:srcRect b="25330" l="0" r="0" t="0"/>
          <a:stretch/>
        </p:blipFill>
        <p:spPr>
          <a:xfrm>
            <a:off x="7258147" y="301821"/>
            <a:ext cx="3527099" cy="4682070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Shape 828"/>
          <p:cNvSpPr/>
          <p:nvPr/>
        </p:nvSpPr>
        <p:spPr>
          <a:xfrm>
            <a:off x="7258146" y="302760"/>
            <a:ext cx="3533660" cy="4694164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Shape 829"/>
          <p:cNvSpPr/>
          <p:nvPr/>
        </p:nvSpPr>
        <p:spPr>
          <a:xfrm>
            <a:off x="7254953" y="660247"/>
            <a:ext cx="3530293" cy="4336676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Shape 830"/>
          <p:cNvSpPr/>
          <p:nvPr/>
        </p:nvSpPr>
        <p:spPr>
          <a:xfrm>
            <a:off x="7254953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831" name="Shape 831"/>
          <p:cNvSpPr/>
          <p:nvPr/>
        </p:nvSpPr>
        <p:spPr>
          <a:xfrm>
            <a:off x="7247471" y="598056"/>
            <a:ext cx="3546012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Shape 832"/>
          <p:cNvSpPr/>
          <p:nvPr/>
        </p:nvSpPr>
        <p:spPr>
          <a:xfrm>
            <a:off x="7463839" y="70455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</p:txBody>
      </p:sp>
      <p:sp>
        <p:nvSpPr>
          <p:cNvPr id="833" name="Shape 833"/>
          <p:cNvSpPr/>
          <p:nvPr/>
        </p:nvSpPr>
        <p:spPr>
          <a:xfrm>
            <a:off x="9144249" y="717197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pic>
        <p:nvPicPr>
          <p:cNvPr id="834" name="Shape 834"/>
          <p:cNvPicPr preferRelativeResize="0"/>
          <p:nvPr/>
        </p:nvPicPr>
        <p:blipFill rotWithShape="1">
          <a:blip r:embed="rId5">
            <a:alphaModFix/>
          </a:blip>
          <a:srcRect b="10926" l="55" r="88811" t="78076"/>
          <a:stretch/>
        </p:blipFill>
        <p:spPr>
          <a:xfrm>
            <a:off x="9105592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835" name="Shape 835"/>
          <p:cNvPicPr preferRelativeResize="0"/>
          <p:nvPr/>
        </p:nvPicPr>
        <p:blipFill rotWithShape="1">
          <a:blip r:embed="rId5">
            <a:alphaModFix/>
          </a:blip>
          <a:srcRect b="11339" l="11052" r="77814" t="77663"/>
          <a:stretch/>
        </p:blipFill>
        <p:spPr>
          <a:xfrm>
            <a:off x="9944654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836" name="Shape 836"/>
          <p:cNvPicPr preferRelativeResize="0"/>
          <p:nvPr/>
        </p:nvPicPr>
        <p:blipFill rotWithShape="1">
          <a:blip r:embed="rId5">
            <a:alphaModFix/>
          </a:blip>
          <a:srcRect b="22500" l="77710" r="11155" t="66503"/>
          <a:stretch/>
        </p:blipFill>
        <p:spPr>
          <a:xfrm>
            <a:off x="8266529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837" name="Shape 837"/>
          <p:cNvPicPr preferRelativeResize="0"/>
          <p:nvPr/>
        </p:nvPicPr>
        <p:blipFill rotWithShape="1">
          <a:blip r:embed="rId5">
            <a:alphaModFix/>
          </a:blip>
          <a:srcRect b="72" l="55551" r="33314" t="88930"/>
          <a:stretch/>
        </p:blipFill>
        <p:spPr>
          <a:xfrm>
            <a:off x="9105592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838" name="Shape 838"/>
          <p:cNvPicPr preferRelativeResize="0"/>
          <p:nvPr/>
        </p:nvPicPr>
        <p:blipFill rotWithShape="1">
          <a:blip r:embed="rId5">
            <a:alphaModFix/>
          </a:blip>
          <a:srcRect b="178" l="88870" r="-4" t="88825"/>
          <a:stretch/>
        </p:blipFill>
        <p:spPr>
          <a:xfrm>
            <a:off x="9944654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839" name="Shape 839"/>
          <p:cNvPicPr preferRelativeResize="0"/>
          <p:nvPr/>
        </p:nvPicPr>
        <p:blipFill rotWithShape="1">
          <a:blip r:embed="rId5">
            <a:alphaModFix/>
          </a:blip>
          <a:srcRect b="25" l="44381" r="44484" t="88977"/>
          <a:stretch/>
        </p:blipFill>
        <p:spPr>
          <a:xfrm>
            <a:off x="8266529" y="2427505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840" name="Shape 840"/>
          <p:cNvPicPr preferRelativeResize="0"/>
          <p:nvPr/>
        </p:nvPicPr>
        <p:blipFill rotWithShape="1">
          <a:blip r:embed="rId5">
            <a:alphaModFix/>
          </a:blip>
          <a:srcRect b="88902" l="44392" r="44473" t="101"/>
          <a:stretch/>
        </p:blipFill>
        <p:spPr>
          <a:xfrm>
            <a:off x="9105592" y="3567332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841" name="Shape 841"/>
          <p:cNvPicPr preferRelativeResize="0"/>
          <p:nvPr/>
        </p:nvPicPr>
        <p:blipFill rotWithShape="1">
          <a:blip r:embed="rId5">
            <a:alphaModFix/>
          </a:blip>
          <a:srcRect b="89054" l="55" r="88811" t="-51"/>
          <a:stretch/>
        </p:blipFill>
        <p:spPr>
          <a:xfrm>
            <a:off x="8266528" y="3567332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842" name="Shape 842"/>
          <p:cNvPicPr preferRelativeResize="0"/>
          <p:nvPr/>
        </p:nvPicPr>
        <p:blipFill rotWithShape="1">
          <a:blip r:embed="rId5">
            <a:alphaModFix/>
          </a:blip>
          <a:srcRect b="88701" l="11052" r="77814" t="301"/>
          <a:stretch/>
        </p:blipFill>
        <p:spPr>
          <a:xfrm>
            <a:off x="9944653" y="3567332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843" name="Shape 843"/>
          <p:cNvSpPr txBox="1"/>
          <p:nvPr/>
        </p:nvSpPr>
        <p:spPr>
          <a:xfrm>
            <a:off x="7428707" y="1993225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844" name="Shape 844"/>
          <p:cNvSpPr txBox="1"/>
          <p:nvPr/>
        </p:nvSpPr>
        <p:spPr>
          <a:xfrm>
            <a:off x="8248367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845" name="Shape 845"/>
          <p:cNvSpPr txBox="1"/>
          <p:nvPr/>
        </p:nvSpPr>
        <p:spPr>
          <a:xfrm>
            <a:off x="9075774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846" name="Shape 846"/>
          <p:cNvSpPr txBox="1"/>
          <p:nvPr/>
        </p:nvSpPr>
        <p:spPr>
          <a:xfrm>
            <a:off x="9921804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847" name="Shape 847"/>
          <p:cNvSpPr txBox="1"/>
          <p:nvPr/>
        </p:nvSpPr>
        <p:spPr>
          <a:xfrm>
            <a:off x="7428707" y="310562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848" name="Shape 848"/>
          <p:cNvSpPr txBox="1"/>
          <p:nvPr/>
        </p:nvSpPr>
        <p:spPr>
          <a:xfrm>
            <a:off x="8248367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849" name="Shape 849"/>
          <p:cNvSpPr txBox="1"/>
          <p:nvPr/>
        </p:nvSpPr>
        <p:spPr>
          <a:xfrm>
            <a:off x="9075775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850" name="Shape 850"/>
          <p:cNvSpPr txBox="1"/>
          <p:nvPr/>
        </p:nvSpPr>
        <p:spPr>
          <a:xfrm>
            <a:off x="9921803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851" name="Shape 851"/>
          <p:cNvSpPr txBox="1"/>
          <p:nvPr/>
        </p:nvSpPr>
        <p:spPr>
          <a:xfrm>
            <a:off x="7428707" y="4245837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852" name="Shape 852"/>
          <p:cNvSpPr txBox="1"/>
          <p:nvPr/>
        </p:nvSpPr>
        <p:spPr>
          <a:xfrm>
            <a:off x="8248367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853" name="Shape 853"/>
          <p:cNvSpPr txBox="1"/>
          <p:nvPr/>
        </p:nvSpPr>
        <p:spPr>
          <a:xfrm>
            <a:off x="9075775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854" name="Shape 854"/>
          <p:cNvSpPr txBox="1"/>
          <p:nvPr/>
        </p:nvSpPr>
        <p:spPr>
          <a:xfrm>
            <a:off x="9921803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855" name="Shape 855"/>
          <p:cNvSpPr/>
          <p:nvPr/>
        </p:nvSpPr>
        <p:spPr>
          <a:xfrm>
            <a:off x="8267857" y="134572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Shape 856"/>
          <p:cNvSpPr/>
          <p:nvPr/>
        </p:nvSpPr>
        <p:spPr>
          <a:xfrm>
            <a:off x="9101492" y="1347969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Shape 857"/>
          <p:cNvSpPr/>
          <p:nvPr/>
        </p:nvSpPr>
        <p:spPr>
          <a:xfrm>
            <a:off x="9928899" y="1350808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Shape 858"/>
          <p:cNvSpPr/>
          <p:nvPr/>
        </p:nvSpPr>
        <p:spPr>
          <a:xfrm>
            <a:off x="8267857" y="242896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Shape 859"/>
          <p:cNvSpPr/>
          <p:nvPr/>
        </p:nvSpPr>
        <p:spPr>
          <a:xfrm>
            <a:off x="9101492" y="2431208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Shape 860"/>
          <p:cNvSpPr/>
          <p:nvPr/>
        </p:nvSpPr>
        <p:spPr>
          <a:xfrm>
            <a:off x="9928899" y="2434049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Shape 861"/>
          <p:cNvSpPr/>
          <p:nvPr/>
        </p:nvSpPr>
        <p:spPr>
          <a:xfrm>
            <a:off x="8267857" y="3566226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Shape 862"/>
          <p:cNvSpPr/>
          <p:nvPr/>
        </p:nvSpPr>
        <p:spPr>
          <a:xfrm>
            <a:off x="9101492" y="3568473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Shape 863"/>
          <p:cNvSpPr/>
          <p:nvPr/>
        </p:nvSpPr>
        <p:spPr>
          <a:xfrm>
            <a:off x="9928899" y="3571312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4" name="Shape 864"/>
          <p:cNvGrpSpPr/>
          <p:nvPr/>
        </p:nvGrpSpPr>
        <p:grpSpPr>
          <a:xfrm>
            <a:off x="7254953" y="4588936"/>
            <a:ext cx="3554824" cy="407987"/>
            <a:chOff x="7254953" y="6170196"/>
            <a:chExt cx="3554824" cy="407987"/>
          </a:xfrm>
        </p:grpSpPr>
        <p:grpSp>
          <p:nvGrpSpPr>
            <p:cNvPr id="865" name="Shape 865"/>
            <p:cNvGrpSpPr/>
            <p:nvPr/>
          </p:nvGrpSpPr>
          <p:grpSpPr>
            <a:xfrm>
              <a:off x="7254953" y="6170196"/>
              <a:ext cx="3554824" cy="407987"/>
              <a:chOff x="2343466" y="6170196"/>
              <a:chExt cx="3554824" cy="407987"/>
            </a:xfrm>
          </p:grpSpPr>
          <p:sp>
            <p:nvSpPr>
              <p:cNvPr id="866" name="Shape 866"/>
              <p:cNvSpPr/>
              <p:nvPr/>
            </p:nvSpPr>
            <p:spPr>
              <a:xfrm>
                <a:off x="2343466" y="6170196"/>
                <a:ext cx="3554824" cy="407987"/>
              </a:xfrm>
              <a:prstGeom prst="round2SameRect">
                <a:avLst>
                  <a:gd fmla="val 0" name="adj1"/>
                  <a:gd fmla="val 0" name="adj2"/>
                </a:avLst>
              </a:prstGeom>
              <a:solidFill>
                <a:schemeClr val="dk1"/>
              </a:solidFill>
              <a:ln cap="flat" cmpd="sng" w="1905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" name="Shape 867"/>
              <p:cNvSpPr/>
              <p:nvPr/>
            </p:nvSpPr>
            <p:spPr>
              <a:xfrm>
                <a:off x="2390307" y="6217542"/>
                <a:ext cx="375682" cy="32498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" name="Shape 868"/>
              <p:cNvSpPr/>
              <p:nvPr/>
            </p:nvSpPr>
            <p:spPr>
              <a:xfrm rot="10800000">
                <a:off x="2448853" y="6284003"/>
                <a:ext cx="211973" cy="189167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Shape 869"/>
              <p:cNvSpPr/>
              <p:nvPr/>
            </p:nvSpPr>
            <p:spPr>
              <a:xfrm>
                <a:off x="5486166" y="6220450"/>
                <a:ext cx="340641" cy="306654"/>
              </a:xfrm>
              <a:prstGeom prst="roundRect">
                <a:avLst>
                  <a:gd fmla="val 9303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?</a:t>
                </a:r>
              </a:p>
            </p:txBody>
          </p:sp>
        </p:grpSp>
        <p:sp>
          <p:nvSpPr>
            <p:cNvPr id="870" name="Shape 870"/>
            <p:cNvSpPr/>
            <p:nvPr/>
          </p:nvSpPr>
          <p:spPr>
            <a:xfrm>
              <a:off x="7749328" y="6217542"/>
              <a:ext cx="2588342" cy="308434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레벨5의 업적을 완료하면, 해당 업적 메달을 획득할 수 있습니다.</a:t>
              </a:r>
            </a:p>
          </p:txBody>
        </p:sp>
      </p:grpSp>
      <p:sp>
        <p:nvSpPr>
          <p:cNvPr id="871" name="Shape 871"/>
          <p:cNvSpPr/>
          <p:nvPr/>
        </p:nvSpPr>
        <p:spPr>
          <a:xfrm>
            <a:off x="7433021" y="356123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Shape 872"/>
          <p:cNvSpPr/>
          <p:nvPr/>
        </p:nvSpPr>
        <p:spPr>
          <a:xfrm>
            <a:off x="7433021" y="242469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Shape 873"/>
          <p:cNvSpPr/>
          <p:nvPr/>
        </p:nvSpPr>
        <p:spPr>
          <a:xfrm>
            <a:off x="7433021" y="1338109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Shape 874"/>
          <p:cNvSpPr/>
          <p:nvPr/>
        </p:nvSpPr>
        <p:spPr>
          <a:xfrm>
            <a:off x="2343466" y="302760"/>
            <a:ext cx="3530293" cy="6253325"/>
          </a:xfrm>
          <a:prstGeom prst="rect">
            <a:avLst/>
          </a:prstGeom>
          <a:solidFill>
            <a:schemeClr val="dk1">
              <a:alpha val="82745"/>
            </a:schemeClr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Shape 875"/>
          <p:cNvSpPr/>
          <p:nvPr/>
        </p:nvSpPr>
        <p:spPr>
          <a:xfrm>
            <a:off x="2383724" y="519404"/>
            <a:ext cx="3463819" cy="300062"/>
          </a:xfrm>
          <a:prstGeom prst="rect">
            <a:avLst/>
          </a:prstGeom>
          <a:solidFill>
            <a:schemeClr val="accent1">
              <a:alpha val="6823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 ‘</a:t>
            </a:r>
            <a:r>
              <a:rPr b="1" lang="ko-KR" sz="12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</a:p>
        </p:txBody>
      </p:sp>
      <p:pic>
        <p:nvPicPr>
          <p:cNvPr id="876" name="Shape 87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891800" y="881795"/>
            <a:ext cx="2809208" cy="3635447"/>
          </a:xfrm>
          <a:prstGeom prst="rect">
            <a:avLst/>
          </a:prstGeom>
          <a:noFill/>
          <a:ln>
            <a:noFill/>
          </a:ln>
        </p:spPr>
      </p:pic>
      <p:sp>
        <p:nvSpPr>
          <p:cNvPr id="877" name="Shape 877"/>
          <p:cNvSpPr/>
          <p:nvPr/>
        </p:nvSpPr>
        <p:spPr>
          <a:xfrm>
            <a:off x="2390307" y="4511119"/>
            <a:ext cx="3436500" cy="969891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그리스로마 신화에 나오는 올림푸스 12신 중 하나로 미와 사랑의 여신. 로마에서는 베누스. 우리나라에는 비너스(Venus)라는 영어 이름으로 주로 알려져있었지만 가나 출판사에서 출간된 그리스 신화 만화책의 활약으로 아프로디테라는 이름도 아는 사람이 많아졌다. </a:t>
            </a:r>
          </a:p>
        </p:txBody>
      </p:sp>
      <p:sp>
        <p:nvSpPr>
          <p:cNvPr id="878" name="Shape 878"/>
          <p:cNvSpPr/>
          <p:nvPr/>
        </p:nvSpPr>
        <p:spPr>
          <a:xfrm>
            <a:off x="5875746" y="4009764"/>
            <a:ext cx="460298" cy="501355"/>
          </a:xfrm>
          <a:prstGeom prst="rect">
            <a:avLst/>
          </a:prstGeom>
          <a:solidFill>
            <a:srgbClr val="C55A11">
              <a:alpha val="28627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879" name="Shape 879"/>
          <p:cNvSpPr/>
          <p:nvPr/>
        </p:nvSpPr>
        <p:spPr>
          <a:xfrm>
            <a:off x="5882578" y="5481012"/>
            <a:ext cx="460298" cy="1069817"/>
          </a:xfrm>
          <a:prstGeom prst="rect">
            <a:avLst/>
          </a:prstGeom>
          <a:solidFill>
            <a:srgbClr val="C55A11">
              <a:alpha val="28627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880" name="Shape 880"/>
          <p:cNvSpPr/>
          <p:nvPr/>
        </p:nvSpPr>
        <p:spPr>
          <a:xfrm>
            <a:off x="7261514" y="302760"/>
            <a:ext cx="3530293" cy="4681132"/>
          </a:xfrm>
          <a:prstGeom prst="rect">
            <a:avLst/>
          </a:prstGeom>
          <a:solidFill>
            <a:schemeClr val="dk1">
              <a:alpha val="82745"/>
            </a:schemeClr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Shape 881"/>
          <p:cNvSpPr/>
          <p:nvPr/>
        </p:nvSpPr>
        <p:spPr>
          <a:xfrm>
            <a:off x="7296496" y="519404"/>
            <a:ext cx="3463819" cy="300062"/>
          </a:xfrm>
          <a:prstGeom prst="rect">
            <a:avLst/>
          </a:prstGeom>
          <a:solidFill>
            <a:schemeClr val="accent1">
              <a:alpha val="6823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 ‘</a:t>
            </a:r>
            <a:r>
              <a:rPr b="1" lang="ko-KR" sz="12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</a:p>
        </p:txBody>
      </p:sp>
      <p:pic>
        <p:nvPicPr>
          <p:cNvPr id="882" name="Shape 88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804574" y="881795"/>
            <a:ext cx="2809208" cy="3635447"/>
          </a:xfrm>
          <a:prstGeom prst="rect">
            <a:avLst/>
          </a:prstGeom>
          <a:noFill/>
          <a:ln>
            <a:noFill/>
          </a:ln>
        </p:spPr>
      </p:pic>
      <p:sp>
        <p:nvSpPr>
          <p:cNvPr id="883" name="Shape 883"/>
          <p:cNvSpPr/>
          <p:nvPr/>
        </p:nvSpPr>
        <p:spPr>
          <a:xfrm>
            <a:off x="7303079" y="3942548"/>
            <a:ext cx="3436500" cy="969891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그리스로마 신화에 나오는 올림푸스 12신 중 하나로 미와 사랑의 여신. 로마에서는 베누스. 우리나라에는 비너스(Venus)라는 영어 이름으로 주로 알려져있었지만 가나 출판사에서 출간된 그리스 신화 만화책의 활약으로 아프로디테라는 이름도 아는 사람이 많아졌다.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Shape 888"/>
          <p:cNvSpPr txBox="1"/>
          <p:nvPr/>
        </p:nvSpPr>
        <p:spPr>
          <a:xfrm>
            <a:off x="178918" y="229106"/>
            <a:ext cx="2247731" cy="5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여신 목록에서 선택 시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(Popup Ui)</a:t>
            </a:r>
          </a:p>
        </p:txBody>
      </p:sp>
      <p:sp>
        <p:nvSpPr>
          <p:cNvPr id="889" name="Shape 889"/>
          <p:cNvSpPr/>
          <p:nvPr/>
        </p:nvSpPr>
        <p:spPr>
          <a:xfrm>
            <a:off x="6195955" y="2813594"/>
            <a:ext cx="2130455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일러스트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(퍼펫 2D 사용)</a:t>
            </a:r>
          </a:p>
        </p:txBody>
      </p:sp>
      <p:sp>
        <p:nvSpPr>
          <p:cNvPr id="890" name="Shape 890"/>
          <p:cNvSpPr/>
          <p:nvPr/>
        </p:nvSpPr>
        <p:spPr>
          <a:xfrm>
            <a:off x="6195955" y="4713101"/>
            <a:ext cx="2130455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설명 String</a:t>
            </a:r>
          </a:p>
        </p:txBody>
      </p:sp>
      <p:pic>
        <p:nvPicPr>
          <p:cNvPr id="891" name="Shape 8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892" name="Shape 892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3" name="Shape 893"/>
          <p:cNvGrpSpPr/>
          <p:nvPr/>
        </p:nvGrpSpPr>
        <p:grpSpPr>
          <a:xfrm>
            <a:off x="2429815" y="5939362"/>
            <a:ext cx="3398208" cy="579976"/>
            <a:chOff x="2429815" y="5939362"/>
            <a:chExt cx="3398208" cy="579976"/>
          </a:xfrm>
        </p:grpSpPr>
        <p:grpSp>
          <p:nvGrpSpPr>
            <p:cNvPr id="894" name="Shape 894"/>
            <p:cNvGrpSpPr/>
            <p:nvPr/>
          </p:nvGrpSpPr>
          <p:grpSpPr>
            <a:xfrm>
              <a:off x="3495717" y="5965156"/>
              <a:ext cx="2332306" cy="553825"/>
              <a:chOff x="3495717" y="5964319"/>
              <a:chExt cx="2332306" cy="553825"/>
            </a:xfrm>
          </p:grpSpPr>
          <p:sp>
            <p:nvSpPr>
              <p:cNvPr id="895" name="Shape 895"/>
              <p:cNvSpPr/>
              <p:nvPr/>
            </p:nvSpPr>
            <p:spPr>
              <a:xfrm>
                <a:off x="4778542" y="5998351"/>
                <a:ext cx="1049481" cy="516098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D1D1D1"/>
                  </a:gs>
                  <a:gs pos="50000">
                    <a:srgbClr val="C7C7C7"/>
                  </a:gs>
                  <a:gs pos="100000">
                    <a:srgbClr val="C0C0C0"/>
                  </a:gs>
                </a:gsLst>
                <a:lin ang="5400000" scaled="0"/>
              </a:gradFill>
              <a:ln cap="flat" cmpd="sng" w="9525">
                <a:solidFill>
                  <a:schemeClr val="accent3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Shape 896"/>
              <p:cNvSpPr/>
              <p:nvPr/>
            </p:nvSpPr>
            <p:spPr>
              <a:xfrm>
                <a:off x="4841587" y="6052305"/>
                <a:ext cx="938077" cy="276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897" name="Shape 897"/>
              <p:cNvSpPr/>
              <p:nvPr/>
            </p:nvSpPr>
            <p:spPr>
              <a:xfrm>
                <a:off x="4898782" y="6343935"/>
                <a:ext cx="820899" cy="121738"/>
              </a:xfrm>
              <a:prstGeom prst="rect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99d 23:59:59</a:t>
                </a:r>
              </a:p>
            </p:txBody>
          </p:sp>
          <p:sp>
            <p:nvSpPr>
              <p:cNvPr id="898" name="Shape 898"/>
              <p:cNvSpPr/>
              <p:nvPr/>
            </p:nvSpPr>
            <p:spPr>
              <a:xfrm>
                <a:off x="3495717" y="6002046"/>
                <a:ext cx="1210974" cy="516098"/>
              </a:xfrm>
              <a:prstGeom prst="roundRect">
                <a:avLst>
                  <a:gd fmla="val 16667" name="adj"/>
                </a:avLst>
              </a:prstGeom>
              <a:solidFill>
                <a:schemeClr val="accent5"/>
              </a:solidFill>
              <a:ln cap="flat" cmpd="sng" w="12700">
                <a:solidFill>
                  <a:srgbClr val="31538F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Shape 899"/>
              <p:cNvSpPr/>
              <p:nvPr/>
            </p:nvSpPr>
            <p:spPr>
              <a:xfrm>
                <a:off x="3655623" y="5964319"/>
                <a:ext cx="949297" cy="430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Immediate </a:t>
                </a:r>
              </a:p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900" name="Shape 900"/>
              <p:cNvSpPr/>
              <p:nvPr/>
            </p:nvSpPr>
            <p:spPr>
              <a:xfrm>
                <a:off x="3710471" y="6344575"/>
                <a:ext cx="798991" cy="1338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99999999</a:t>
                </a:r>
              </a:p>
            </p:txBody>
          </p:sp>
          <p:pic>
            <p:nvPicPr>
              <p:cNvPr id="901" name="Shape 90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53423" y="6311428"/>
                <a:ext cx="226311" cy="16926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02" name="Shape 902"/>
            <p:cNvGrpSpPr/>
            <p:nvPr/>
          </p:nvGrpSpPr>
          <p:grpSpPr>
            <a:xfrm>
              <a:off x="2429815" y="5939362"/>
              <a:ext cx="803464" cy="579976"/>
              <a:chOff x="2429816" y="5901771"/>
              <a:chExt cx="803464" cy="579976"/>
            </a:xfrm>
          </p:grpSpPr>
          <p:sp>
            <p:nvSpPr>
              <p:cNvPr id="903" name="Shape 903"/>
              <p:cNvSpPr/>
              <p:nvPr/>
            </p:nvSpPr>
            <p:spPr>
              <a:xfrm>
                <a:off x="2429816" y="5901771"/>
                <a:ext cx="803464" cy="57997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Shape 904"/>
              <p:cNvSpPr/>
              <p:nvPr/>
            </p:nvSpPr>
            <p:spPr>
              <a:xfrm rot="10800000">
                <a:off x="2515980" y="5949637"/>
                <a:ext cx="542628" cy="484243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905" name="Shape 9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906" name="Shape 906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Shape 907"/>
          <p:cNvSpPr/>
          <p:nvPr/>
        </p:nvSpPr>
        <p:spPr>
          <a:xfrm>
            <a:off x="2343466" y="660247"/>
            <a:ext cx="3530293" cy="5901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Shape 908"/>
          <p:cNvSpPr/>
          <p:nvPr/>
        </p:nvSpPr>
        <p:spPr>
          <a:xfrm>
            <a:off x="2343466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909" name="Shape 909"/>
          <p:cNvSpPr/>
          <p:nvPr/>
        </p:nvSpPr>
        <p:spPr>
          <a:xfrm>
            <a:off x="2335983" y="598056"/>
            <a:ext cx="3546012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Shape 910"/>
          <p:cNvSpPr/>
          <p:nvPr/>
        </p:nvSpPr>
        <p:spPr>
          <a:xfrm>
            <a:off x="2552351" y="70455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</p:txBody>
      </p:sp>
      <p:sp>
        <p:nvSpPr>
          <p:cNvPr id="911" name="Shape 911"/>
          <p:cNvSpPr/>
          <p:nvPr/>
        </p:nvSpPr>
        <p:spPr>
          <a:xfrm>
            <a:off x="2313489" y="6562047"/>
            <a:ext cx="3634230" cy="2780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Shape 912"/>
          <p:cNvSpPr/>
          <p:nvPr/>
        </p:nvSpPr>
        <p:spPr>
          <a:xfrm>
            <a:off x="4232760" y="717197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pic>
        <p:nvPicPr>
          <p:cNvPr id="913" name="Shape 913"/>
          <p:cNvPicPr preferRelativeResize="0"/>
          <p:nvPr/>
        </p:nvPicPr>
        <p:blipFill rotWithShape="1">
          <a:blip r:embed="rId5">
            <a:alphaModFix/>
          </a:blip>
          <a:srcRect b="10926" l="55" r="88811" t="78076"/>
          <a:stretch/>
        </p:blipFill>
        <p:spPr>
          <a:xfrm>
            <a:off x="4194103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914" name="Shape 914"/>
          <p:cNvPicPr preferRelativeResize="0"/>
          <p:nvPr/>
        </p:nvPicPr>
        <p:blipFill rotWithShape="1">
          <a:blip r:embed="rId5">
            <a:alphaModFix/>
          </a:blip>
          <a:srcRect b="11339" l="11052" r="77814" t="77663"/>
          <a:stretch/>
        </p:blipFill>
        <p:spPr>
          <a:xfrm>
            <a:off x="5033167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915" name="Shape 915"/>
          <p:cNvPicPr preferRelativeResize="0"/>
          <p:nvPr/>
        </p:nvPicPr>
        <p:blipFill rotWithShape="1">
          <a:blip r:embed="rId5">
            <a:alphaModFix/>
          </a:blip>
          <a:srcRect b="22500" l="77710" r="11155" t="66503"/>
          <a:stretch/>
        </p:blipFill>
        <p:spPr>
          <a:xfrm>
            <a:off x="3355042" y="1341976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916" name="Shape 916"/>
          <p:cNvPicPr preferRelativeResize="0"/>
          <p:nvPr/>
        </p:nvPicPr>
        <p:blipFill rotWithShape="1">
          <a:blip r:embed="rId5">
            <a:alphaModFix/>
          </a:blip>
          <a:srcRect b="72" l="55551" r="33314" t="88930"/>
          <a:stretch/>
        </p:blipFill>
        <p:spPr>
          <a:xfrm>
            <a:off x="4194103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917" name="Shape 917"/>
          <p:cNvPicPr preferRelativeResize="0"/>
          <p:nvPr/>
        </p:nvPicPr>
        <p:blipFill rotWithShape="1">
          <a:blip r:embed="rId5">
            <a:alphaModFix/>
          </a:blip>
          <a:srcRect b="178" l="88870" r="-4" t="88825"/>
          <a:stretch/>
        </p:blipFill>
        <p:spPr>
          <a:xfrm>
            <a:off x="5033167" y="2427505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918" name="Shape 918"/>
          <p:cNvPicPr preferRelativeResize="0"/>
          <p:nvPr/>
        </p:nvPicPr>
        <p:blipFill rotWithShape="1">
          <a:blip r:embed="rId5">
            <a:alphaModFix/>
          </a:blip>
          <a:srcRect b="25" l="44381" r="44484" t="88977"/>
          <a:stretch/>
        </p:blipFill>
        <p:spPr>
          <a:xfrm>
            <a:off x="3355042" y="2427505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919" name="Shape 919"/>
          <p:cNvPicPr preferRelativeResize="0"/>
          <p:nvPr/>
        </p:nvPicPr>
        <p:blipFill rotWithShape="1">
          <a:blip r:embed="rId5">
            <a:alphaModFix/>
          </a:blip>
          <a:srcRect b="88902" l="44392" r="44473" t="101"/>
          <a:stretch/>
        </p:blipFill>
        <p:spPr>
          <a:xfrm>
            <a:off x="4194103" y="3567332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920" name="Shape 920"/>
          <p:cNvPicPr preferRelativeResize="0"/>
          <p:nvPr/>
        </p:nvPicPr>
        <p:blipFill rotWithShape="1">
          <a:blip r:embed="rId5">
            <a:alphaModFix/>
          </a:blip>
          <a:srcRect b="89054" l="55" r="88811" t="-51"/>
          <a:stretch/>
        </p:blipFill>
        <p:spPr>
          <a:xfrm>
            <a:off x="3355041" y="3567332"/>
            <a:ext cx="686515" cy="678039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921" name="Shape 921"/>
          <p:cNvPicPr preferRelativeResize="0"/>
          <p:nvPr/>
        </p:nvPicPr>
        <p:blipFill rotWithShape="1">
          <a:blip r:embed="rId5">
            <a:alphaModFix/>
          </a:blip>
          <a:srcRect b="88701" l="11052" r="77814" t="301"/>
          <a:stretch/>
        </p:blipFill>
        <p:spPr>
          <a:xfrm>
            <a:off x="5033166" y="3567332"/>
            <a:ext cx="686515" cy="678039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922" name="Shape 922"/>
          <p:cNvSpPr txBox="1"/>
          <p:nvPr/>
        </p:nvSpPr>
        <p:spPr>
          <a:xfrm>
            <a:off x="2517218" y="1993225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923" name="Shape 923"/>
          <p:cNvSpPr txBox="1"/>
          <p:nvPr/>
        </p:nvSpPr>
        <p:spPr>
          <a:xfrm>
            <a:off x="3336880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924" name="Shape 924"/>
          <p:cNvSpPr txBox="1"/>
          <p:nvPr/>
        </p:nvSpPr>
        <p:spPr>
          <a:xfrm>
            <a:off x="4164285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925" name="Shape 925"/>
          <p:cNvSpPr txBox="1"/>
          <p:nvPr/>
        </p:nvSpPr>
        <p:spPr>
          <a:xfrm>
            <a:off x="5010317" y="1993225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926" name="Shape 926"/>
          <p:cNvSpPr txBox="1"/>
          <p:nvPr/>
        </p:nvSpPr>
        <p:spPr>
          <a:xfrm>
            <a:off x="2517218" y="310562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927" name="Shape 927"/>
          <p:cNvSpPr txBox="1"/>
          <p:nvPr/>
        </p:nvSpPr>
        <p:spPr>
          <a:xfrm>
            <a:off x="3336878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928" name="Shape 928"/>
          <p:cNvSpPr txBox="1"/>
          <p:nvPr/>
        </p:nvSpPr>
        <p:spPr>
          <a:xfrm>
            <a:off x="4164287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929" name="Shape 929"/>
          <p:cNvSpPr txBox="1"/>
          <p:nvPr/>
        </p:nvSpPr>
        <p:spPr>
          <a:xfrm>
            <a:off x="5010314" y="310562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930" name="Shape 930"/>
          <p:cNvSpPr txBox="1"/>
          <p:nvPr/>
        </p:nvSpPr>
        <p:spPr>
          <a:xfrm>
            <a:off x="2517218" y="4245837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931" name="Shape 931"/>
          <p:cNvSpPr txBox="1"/>
          <p:nvPr/>
        </p:nvSpPr>
        <p:spPr>
          <a:xfrm>
            <a:off x="3336878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932" name="Shape 932"/>
          <p:cNvSpPr txBox="1"/>
          <p:nvPr/>
        </p:nvSpPr>
        <p:spPr>
          <a:xfrm>
            <a:off x="4164287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933" name="Shape 933"/>
          <p:cNvSpPr txBox="1"/>
          <p:nvPr/>
        </p:nvSpPr>
        <p:spPr>
          <a:xfrm>
            <a:off x="5010314" y="4245837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934" name="Shape 934"/>
          <p:cNvSpPr txBox="1"/>
          <p:nvPr/>
        </p:nvSpPr>
        <p:spPr>
          <a:xfrm>
            <a:off x="2517218" y="5434542"/>
            <a:ext cx="69762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</a:p>
        </p:txBody>
      </p:sp>
      <p:sp>
        <p:nvSpPr>
          <p:cNvPr id="935" name="Shape 935"/>
          <p:cNvSpPr txBox="1"/>
          <p:nvPr/>
        </p:nvSpPr>
        <p:spPr>
          <a:xfrm>
            <a:off x="3336878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복수의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혜라</a:t>
            </a:r>
          </a:p>
        </p:txBody>
      </p:sp>
      <p:sp>
        <p:nvSpPr>
          <p:cNvPr id="936" name="Shape 936"/>
          <p:cNvSpPr txBox="1"/>
          <p:nvPr/>
        </p:nvSpPr>
        <p:spPr>
          <a:xfrm>
            <a:off x="4164287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지혜의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아테나</a:t>
            </a:r>
          </a:p>
        </p:txBody>
      </p:sp>
      <p:sp>
        <p:nvSpPr>
          <p:cNvPr id="937" name="Shape 937"/>
          <p:cNvSpPr txBox="1"/>
          <p:nvPr/>
        </p:nvSpPr>
        <p:spPr>
          <a:xfrm>
            <a:off x="5010314" y="5434542"/>
            <a:ext cx="73449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전쟁의 여신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발키리</a:t>
            </a:r>
          </a:p>
        </p:txBody>
      </p:sp>
      <p:sp>
        <p:nvSpPr>
          <p:cNvPr id="938" name="Shape 938"/>
          <p:cNvSpPr/>
          <p:nvPr/>
        </p:nvSpPr>
        <p:spPr>
          <a:xfrm>
            <a:off x="3356369" y="134572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Shape 939"/>
          <p:cNvSpPr/>
          <p:nvPr/>
        </p:nvSpPr>
        <p:spPr>
          <a:xfrm>
            <a:off x="4190003" y="1347969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Shape 940"/>
          <p:cNvSpPr/>
          <p:nvPr/>
        </p:nvSpPr>
        <p:spPr>
          <a:xfrm>
            <a:off x="5017410" y="1350808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Shape 941"/>
          <p:cNvSpPr/>
          <p:nvPr/>
        </p:nvSpPr>
        <p:spPr>
          <a:xfrm>
            <a:off x="3356369" y="242896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Shape 942"/>
          <p:cNvSpPr/>
          <p:nvPr/>
        </p:nvSpPr>
        <p:spPr>
          <a:xfrm>
            <a:off x="4190003" y="2431208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Shape 943"/>
          <p:cNvSpPr/>
          <p:nvPr/>
        </p:nvSpPr>
        <p:spPr>
          <a:xfrm>
            <a:off x="5017410" y="2434049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Shape 944"/>
          <p:cNvSpPr/>
          <p:nvPr/>
        </p:nvSpPr>
        <p:spPr>
          <a:xfrm>
            <a:off x="3356369" y="3566226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Shape 945"/>
          <p:cNvSpPr/>
          <p:nvPr/>
        </p:nvSpPr>
        <p:spPr>
          <a:xfrm>
            <a:off x="4190003" y="3568473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Shape 946"/>
          <p:cNvSpPr/>
          <p:nvPr/>
        </p:nvSpPr>
        <p:spPr>
          <a:xfrm>
            <a:off x="5017410" y="3571312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Shape 947"/>
          <p:cNvSpPr/>
          <p:nvPr/>
        </p:nvSpPr>
        <p:spPr>
          <a:xfrm>
            <a:off x="2521533" y="472128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Shape 948"/>
          <p:cNvSpPr/>
          <p:nvPr/>
        </p:nvSpPr>
        <p:spPr>
          <a:xfrm>
            <a:off x="3356369" y="4720341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Shape 949"/>
          <p:cNvSpPr/>
          <p:nvPr/>
        </p:nvSpPr>
        <p:spPr>
          <a:xfrm>
            <a:off x="4190003" y="4722587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Shape 950"/>
          <p:cNvSpPr/>
          <p:nvPr/>
        </p:nvSpPr>
        <p:spPr>
          <a:xfrm>
            <a:off x="5017410" y="4725428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Shape 951"/>
          <p:cNvSpPr/>
          <p:nvPr/>
        </p:nvSpPr>
        <p:spPr>
          <a:xfrm>
            <a:off x="3365889" y="5846596"/>
            <a:ext cx="685185" cy="67429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Shape 952"/>
          <p:cNvSpPr/>
          <p:nvPr/>
        </p:nvSpPr>
        <p:spPr>
          <a:xfrm>
            <a:off x="4199523" y="5848842"/>
            <a:ext cx="689086" cy="67429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Shape 953"/>
          <p:cNvSpPr/>
          <p:nvPr/>
        </p:nvSpPr>
        <p:spPr>
          <a:xfrm>
            <a:off x="5026930" y="5851682"/>
            <a:ext cx="702269" cy="674293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Shape 954"/>
          <p:cNvSpPr/>
          <p:nvPr/>
        </p:nvSpPr>
        <p:spPr>
          <a:xfrm>
            <a:off x="2521533" y="5845044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5" name="Shape 955"/>
          <p:cNvGrpSpPr/>
          <p:nvPr/>
        </p:nvGrpSpPr>
        <p:grpSpPr>
          <a:xfrm>
            <a:off x="2343466" y="6170196"/>
            <a:ext cx="3554824" cy="407987"/>
            <a:chOff x="2343466" y="6170196"/>
            <a:chExt cx="3554824" cy="407987"/>
          </a:xfrm>
        </p:grpSpPr>
        <p:sp>
          <p:nvSpPr>
            <p:cNvPr id="956" name="Shape 956"/>
            <p:cNvSpPr/>
            <p:nvPr/>
          </p:nvSpPr>
          <p:spPr>
            <a:xfrm>
              <a:off x="2343466" y="6170196"/>
              <a:ext cx="3554824" cy="407987"/>
            </a:xfrm>
            <a:prstGeom prst="round2SameRect">
              <a:avLst>
                <a:gd fmla="val 0" name="adj1"/>
                <a:gd fmla="val 0" name="adj2"/>
              </a:avLst>
            </a:pr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Shape 957"/>
            <p:cNvSpPr/>
            <p:nvPr/>
          </p:nvSpPr>
          <p:spPr>
            <a:xfrm>
              <a:off x="2390307" y="6217542"/>
              <a:ext cx="375682" cy="324986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Shape 958"/>
            <p:cNvSpPr/>
            <p:nvPr/>
          </p:nvSpPr>
          <p:spPr>
            <a:xfrm rot="10800000">
              <a:off x="2448853" y="6284003"/>
              <a:ext cx="211973" cy="189167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B0CAE9"/>
                </a:gs>
                <a:gs pos="50000">
                  <a:srgbClr val="A1C1E4"/>
                </a:gs>
                <a:gs pos="100000">
                  <a:srgbClr val="90B8E4"/>
                </a:gs>
              </a:gsLst>
              <a:lin ang="5400000" scaled="0"/>
            </a:gradFill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Shape 959"/>
            <p:cNvSpPr/>
            <p:nvPr/>
          </p:nvSpPr>
          <p:spPr>
            <a:xfrm>
              <a:off x="5486166" y="6220450"/>
              <a:ext cx="340641" cy="306654"/>
            </a:xfrm>
            <a:prstGeom prst="roundRect">
              <a:avLst>
                <a:gd fmla="val 9303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ko-KR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?</a:t>
              </a:r>
            </a:p>
          </p:txBody>
        </p:sp>
      </p:grpSp>
      <p:sp>
        <p:nvSpPr>
          <p:cNvPr id="960" name="Shape 960"/>
          <p:cNvSpPr/>
          <p:nvPr/>
        </p:nvSpPr>
        <p:spPr>
          <a:xfrm>
            <a:off x="2837841" y="6217542"/>
            <a:ext cx="2588342" cy="308434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레벨5의 업적을 완료하면, 해당 업적 메달을 획득할 수 있습니다.</a:t>
            </a:r>
          </a:p>
        </p:txBody>
      </p:sp>
      <p:sp>
        <p:nvSpPr>
          <p:cNvPr id="961" name="Shape 961"/>
          <p:cNvSpPr/>
          <p:nvPr/>
        </p:nvSpPr>
        <p:spPr>
          <a:xfrm>
            <a:off x="2521533" y="356123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Shape 962"/>
          <p:cNvSpPr/>
          <p:nvPr/>
        </p:nvSpPr>
        <p:spPr>
          <a:xfrm>
            <a:off x="2521533" y="2424690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Shape 963"/>
          <p:cNvSpPr/>
          <p:nvPr/>
        </p:nvSpPr>
        <p:spPr>
          <a:xfrm>
            <a:off x="2521533" y="1338109"/>
            <a:ext cx="674293" cy="674293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Shape 964"/>
          <p:cNvSpPr/>
          <p:nvPr/>
        </p:nvSpPr>
        <p:spPr>
          <a:xfrm>
            <a:off x="2343466" y="302760"/>
            <a:ext cx="3530293" cy="6253325"/>
          </a:xfrm>
          <a:prstGeom prst="rect">
            <a:avLst/>
          </a:prstGeom>
          <a:solidFill>
            <a:schemeClr val="dk1">
              <a:alpha val="82745"/>
            </a:schemeClr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Shape 965"/>
          <p:cNvSpPr/>
          <p:nvPr/>
        </p:nvSpPr>
        <p:spPr>
          <a:xfrm>
            <a:off x="2383724" y="519404"/>
            <a:ext cx="3463819" cy="300062"/>
          </a:xfrm>
          <a:prstGeom prst="rect">
            <a:avLst/>
          </a:prstGeom>
          <a:solidFill>
            <a:schemeClr val="accent1">
              <a:alpha val="6823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 ‘</a:t>
            </a:r>
            <a:r>
              <a:rPr b="1" lang="ko-KR" sz="12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</a:p>
        </p:txBody>
      </p:sp>
      <p:pic>
        <p:nvPicPr>
          <p:cNvPr id="966" name="Shape 96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891800" y="881795"/>
            <a:ext cx="2809208" cy="3635447"/>
          </a:xfrm>
          <a:prstGeom prst="rect">
            <a:avLst/>
          </a:prstGeom>
          <a:noFill/>
          <a:ln>
            <a:noFill/>
          </a:ln>
        </p:spPr>
      </p:pic>
      <p:sp>
        <p:nvSpPr>
          <p:cNvPr id="967" name="Shape 967"/>
          <p:cNvSpPr/>
          <p:nvPr/>
        </p:nvSpPr>
        <p:spPr>
          <a:xfrm>
            <a:off x="2390307" y="4511119"/>
            <a:ext cx="3436500" cy="969891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그리스로마 신화에 나오는 올림푸스 12신 중 하나로 미와 사랑의 여신. 로마에서는 베누스. 우리나라에는 비너스(Venus)라는 영어 이름으로 주로 알려져있었지만 가나 출판사에서 출간된 그리스 신화 만화책의 활약으로 아프로디테라는 이름도 아는 사람이 많아졌다. </a:t>
            </a:r>
          </a:p>
        </p:txBody>
      </p:sp>
      <p:cxnSp>
        <p:nvCxnSpPr>
          <p:cNvPr id="968" name="Shape 968"/>
          <p:cNvCxnSpPr>
            <a:stCxn id="889" idx="1"/>
          </p:cNvCxnSpPr>
          <p:nvPr/>
        </p:nvCxnSpPr>
        <p:spPr>
          <a:xfrm flipH="1">
            <a:off x="5026855" y="3096558"/>
            <a:ext cx="1169100" cy="9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969" name="Shape 969"/>
          <p:cNvCxnSpPr>
            <a:stCxn id="890" idx="1"/>
            <a:endCxn id="967" idx="3"/>
          </p:cNvCxnSpPr>
          <p:nvPr/>
        </p:nvCxnSpPr>
        <p:spPr>
          <a:xfrm rot="10800000">
            <a:off x="5826955" y="4996065"/>
            <a:ext cx="3690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idx="1" type="body"/>
          </p:nvPr>
        </p:nvSpPr>
        <p:spPr>
          <a:xfrm>
            <a:off x="838200" y="688156"/>
            <a:ext cx="10515599" cy="54888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V1.0 – 2016.03.14 	초안 작성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/>
        </p:nvSpPr>
        <p:spPr>
          <a:xfrm>
            <a:off x="636104" y="365760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개요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1282434" y="1033669"/>
            <a:ext cx="5931432" cy="523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신전의 정의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플레이어가 여신을 장착/해제 하거나, 여신을 목록을 볼수 있는 건물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1282433" y="2678796"/>
            <a:ext cx="10456485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기획 의도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여신과 관련된 기능들을 신전에서 일괄 사용할 수 있도록 한다.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여신의 목록 (콜렉션)을 볼 수 있게 하여, 수집 욕구를 자극한다.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/>
        </p:nvSpPr>
        <p:spPr>
          <a:xfrm>
            <a:off x="636104" y="365760"/>
            <a:ext cx="120738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메뉴 Flow</a:t>
            </a:r>
          </a:p>
        </p:txBody>
      </p:sp>
      <p:sp>
        <p:nvSpPr>
          <p:cNvPr id="103" name="Shape 103"/>
          <p:cNvSpPr/>
          <p:nvPr/>
        </p:nvSpPr>
        <p:spPr>
          <a:xfrm>
            <a:off x="4611433" y="1402355"/>
            <a:ext cx="1606163" cy="691762"/>
          </a:xfrm>
          <a:prstGeom prst="rect">
            <a:avLst/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타운</a:t>
            </a:r>
          </a:p>
        </p:txBody>
      </p:sp>
      <p:sp>
        <p:nvSpPr>
          <p:cNvPr id="104" name="Shape 104"/>
          <p:cNvSpPr/>
          <p:nvPr/>
        </p:nvSpPr>
        <p:spPr>
          <a:xfrm>
            <a:off x="4611433" y="2596858"/>
            <a:ext cx="1606163" cy="691762"/>
          </a:xfrm>
          <a:prstGeom prst="rect">
            <a:avLst/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신전 건물</a:t>
            </a:r>
          </a:p>
        </p:txBody>
      </p:sp>
      <p:cxnSp>
        <p:nvCxnSpPr>
          <p:cNvPr id="105" name="Shape 105"/>
          <p:cNvCxnSpPr>
            <a:stCxn id="104" idx="0"/>
            <a:endCxn id="103" idx="2"/>
          </p:cNvCxnSpPr>
          <p:nvPr/>
        </p:nvCxnSpPr>
        <p:spPr>
          <a:xfrm rot="10800000">
            <a:off x="5414515" y="2094058"/>
            <a:ext cx="0" cy="502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lg" w="lg" type="triangle"/>
            <a:tailEnd len="lg" w="lg" type="triangle"/>
          </a:ln>
        </p:spPr>
      </p:cxnSp>
      <p:sp>
        <p:nvSpPr>
          <p:cNvPr id="106" name="Shape 106"/>
          <p:cNvSpPr/>
          <p:nvPr/>
        </p:nvSpPr>
        <p:spPr>
          <a:xfrm>
            <a:off x="7020677" y="3791360"/>
            <a:ext cx="1606163" cy="691762"/>
          </a:xfrm>
          <a:prstGeom prst="rect">
            <a:avLst/>
          </a:prstGeom>
          <a:solidFill>
            <a:srgbClr val="A8D08C"/>
          </a:solidFill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107" name="Shape 107"/>
          <p:cNvSpPr/>
          <p:nvPr/>
        </p:nvSpPr>
        <p:spPr>
          <a:xfrm>
            <a:off x="4611432" y="3791360"/>
            <a:ext cx="1606163" cy="691762"/>
          </a:xfrm>
          <a:prstGeom prst="rect">
            <a:avLst/>
          </a:prstGeom>
          <a:solidFill>
            <a:srgbClr val="A8D08C"/>
          </a:solidFill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cxnSp>
        <p:nvCxnSpPr>
          <p:cNvPr id="108" name="Shape 108"/>
          <p:cNvCxnSpPr>
            <a:stCxn id="104" idx="2"/>
            <a:endCxn id="107" idx="0"/>
          </p:cNvCxnSpPr>
          <p:nvPr/>
        </p:nvCxnSpPr>
        <p:spPr>
          <a:xfrm flipH="1" rot="-5400000">
            <a:off x="5163415" y="3539720"/>
            <a:ext cx="5028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lg" w="lg" type="triangle"/>
            <a:tailEnd len="lg" w="lg" type="triangle"/>
          </a:ln>
        </p:spPr>
      </p:cxnSp>
      <p:cxnSp>
        <p:nvCxnSpPr>
          <p:cNvPr id="109" name="Shape 109"/>
          <p:cNvCxnSpPr>
            <a:stCxn id="107" idx="3"/>
            <a:endCxn id="106" idx="1"/>
          </p:cNvCxnSpPr>
          <p:nvPr/>
        </p:nvCxnSpPr>
        <p:spPr>
          <a:xfrm>
            <a:off x="6217595" y="4137241"/>
            <a:ext cx="803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lg" w="lg" type="triangle"/>
            <a:tailEnd len="lg" w="lg" type="triangle"/>
          </a:ln>
        </p:spPr>
      </p:cxnSp>
      <p:sp>
        <p:nvSpPr>
          <p:cNvPr id="110" name="Shape 110"/>
          <p:cNvSpPr/>
          <p:nvPr/>
        </p:nvSpPr>
        <p:spPr>
          <a:xfrm>
            <a:off x="7274078" y="4814898"/>
            <a:ext cx="1099362" cy="473487"/>
          </a:xfrm>
          <a:prstGeom prst="rect">
            <a:avLst/>
          </a:prstGeom>
          <a:solidFill>
            <a:srgbClr val="25D8EB"/>
          </a:solidFill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콜렉션 상세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popup</a:t>
            </a:r>
          </a:p>
        </p:txBody>
      </p:sp>
      <p:sp>
        <p:nvSpPr>
          <p:cNvPr id="111" name="Shape 111"/>
          <p:cNvSpPr/>
          <p:nvPr/>
        </p:nvSpPr>
        <p:spPr>
          <a:xfrm>
            <a:off x="4864833" y="4814898"/>
            <a:ext cx="1099362" cy="473487"/>
          </a:xfrm>
          <a:prstGeom prst="rect">
            <a:avLst/>
          </a:prstGeom>
          <a:solidFill>
            <a:srgbClr val="25D8EB"/>
          </a:solidFill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여신 상세정보popup</a:t>
            </a:r>
          </a:p>
        </p:txBody>
      </p:sp>
      <p:cxnSp>
        <p:nvCxnSpPr>
          <p:cNvPr id="112" name="Shape 112"/>
          <p:cNvCxnSpPr>
            <a:stCxn id="107" idx="2"/>
            <a:endCxn id="111" idx="0"/>
          </p:cNvCxnSpPr>
          <p:nvPr/>
        </p:nvCxnSpPr>
        <p:spPr>
          <a:xfrm>
            <a:off x="5414514" y="4483123"/>
            <a:ext cx="0" cy="331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lg" w="lg" type="triangle"/>
            <a:tailEnd len="lg" w="lg" type="triangle"/>
          </a:ln>
        </p:spPr>
      </p:cxnSp>
      <p:cxnSp>
        <p:nvCxnSpPr>
          <p:cNvPr id="113" name="Shape 113"/>
          <p:cNvCxnSpPr>
            <a:stCxn id="106" idx="2"/>
            <a:endCxn id="110" idx="0"/>
          </p:cNvCxnSpPr>
          <p:nvPr/>
        </p:nvCxnSpPr>
        <p:spPr>
          <a:xfrm>
            <a:off x="7823758" y="4483123"/>
            <a:ext cx="0" cy="331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lg" w="lg" type="triangle"/>
            <a:tailEnd len="lg" w="lg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636104" y="365760"/>
            <a:ext cx="18742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기능 정의 (여신)</a:t>
            </a:r>
          </a:p>
        </p:txBody>
      </p:sp>
      <p:sp>
        <p:nvSpPr>
          <p:cNvPr id="119" name="Shape 119"/>
          <p:cNvSpPr/>
          <p:nvPr/>
        </p:nvSpPr>
        <p:spPr>
          <a:xfrm>
            <a:off x="1553154" y="1087005"/>
            <a:ext cx="9971581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사용 가능한 여신을 장착 시킬 수 있는 메뉴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장착 슬롯은 1개로 시작해 기술 연구로 최대 4개 까지 늘릴 수 있다. (추후 더 확장될 여지가 있다)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사용 중이거나, 쿨타임이 돌고있는 여신은 해제하거나 교체할 수 없다.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같은 여신은 2개 장착할 수 없다. (존재할 수 없다)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사용할 수 있는 슬롯에 여신을 해제하여, 빈슬롯으로 만드는 것이 가능하다.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장착한 여신의 스킬은 메인 Ui의 스킬 메뉴에 스킬이 활성화되며, 활성화된 스킬은 맨 앞으로 정렬된다.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한번 사용한 스킬은 쿨타임이 돌아가며, 쿨타임이 돌아오기까지 다시 사용할 수 없다.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/>
        </p:nvSpPr>
        <p:spPr>
          <a:xfrm>
            <a:off x="636104" y="365760"/>
            <a:ext cx="210506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기능 정의 (콜렉션)</a:t>
            </a:r>
          </a:p>
        </p:txBody>
      </p:sp>
      <p:sp>
        <p:nvSpPr>
          <p:cNvPr id="125" name="Shape 125"/>
          <p:cNvSpPr/>
          <p:nvPr/>
        </p:nvSpPr>
        <p:spPr>
          <a:xfrm>
            <a:off x="1553154" y="1087005"/>
            <a:ext cx="9483254" cy="10772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모든 종류의 여신을 보여주는 메뉴이다.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획득하지 못한 여신도 일러스트와 정보를 볼 수 있다.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테이블에 전해진 여신 순서대로 4개씩 아래로 나열 한다.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/>
        </p:nvSpPr>
        <p:spPr>
          <a:xfrm>
            <a:off x="178918" y="229106"/>
            <a:ext cx="1077539" cy="5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(기본Ui)</a:t>
            </a:r>
          </a:p>
        </p:txBody>
      </p:sp>
      <p:pic>
        <p:nvPicPr>
          <p:cNvPr id="131" name="Shape 1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Shape 1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Shape 135"/>
          <p:cNvSpPr/>
          <p:nvPr/>
        </p:nvSpPr>
        <p:spPr>
          <a:xfrm>
            <a:off x="2335791" y="587300"/>
            <a:ext cx="3530293" cy="6021634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Shape 136"/>
          <p:cNvSpPr/>
          <p:nvPr/>
        </p:nvSpPr>
        <p:spPr>
          <a:xfrm>
            <a:off x="2313489" y="6562047"/>
            <a:ext cx="3634230" cy="2780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Shape 137"/>
          <p:cNvPicPr preferRelativeResize="0"/>
          <p:nvPr/>
        </p:nvPicPr>
        <p:blipFill rotWithShape="1">
          <a:blip r:embed="rId4">
            <a:alphaModFix/>
          </a:blip>
          <a:srcRect b="0" l="11957" r="12230" t="0"/>
          <a:stretch/>
        </p:blipFill>
        <p:spPr>
          <a:xfrm>
            <a:off x="2367091" y="289663"/>
            <a:ext cx="3495219" cy="329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Shape 138"/>
          <p:cNvSpPr/>
          <p:nvPr/>
        </p:nvSpPr>
        <p:spPr>
          <a:xfrm>
            <a:off x="2341789" y="598056"/>
            <a:ext cx="3538531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2558157" y="704550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sp>
        <p:nvSpPr>
          <p:cNvPr id="140" name="Shape 140"/>
          <p:cNvSpPr/>
          <p:nvPr/>
        </p:nvSpPr>
        <p:spPr>
          <a:xfrm>
            <a:off x="4232796" y="71287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141" name="Shape 141"/>
          <p:cNvSpPr/>
          <p:nvPr/>
        </p:nvSpPr>
        <p:spPr>
          <a:xfrm>
            <a:off x="6690049" y="58771"/>
            <a:ext cx="4120099" cy="2417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10491399" y="3336394"/>
            <a:ext cx="971320" cy="179659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Shape 143"/>
          <p:cNvSpPr/>
          <p:nvPr/>
        </p:nvSpPr>
        <p:spPr>
          <a:xfrm>
            <a:off x="2343466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grpSp>
        <p:nvGrpSpPr>
          <p:cNvPr id="144" name="Shape 144"/>
          <p:cNvGrpSpPr/>
          <p:nvPr/>
        </p:nvGrpSpPr>
        <p:grpSpPr>
          <a:xfrm>
            <a:off x="2337574" y="3669001"/>
            <a:ext cx="4516307" cy="2923342"/>
            <a:chOff x="2337574" y="3669001"/>
            <a:chExt cx="4516307" cy="2923342"/>
          </a:xfrm>
        </p:grpSpPr>
        <p:grpSp>
          <p:nvGrpSpPr>
            <p:cNvPr id="145" name="Shape 145"/>
            <p:cNvGrpSpPr/>
            <p:nvPr/>
          </p:nvGrpSpPr>
          <p:grpSpPr>
            <a:xfrm>
              <a:off x="2343466" y="6170196"/>
              <a:ext cx="3554824" cy="407987"/>
              <a:chOff x="2343466" y="6170196"/>
              <a:chExt cx="3554824" cy="407987"/>
            </a:xfrm>
          </p:grpSpPr>
          <p:sp>
            <p:nvSpPr>
              <p:cNvPr id="146" name="Shape 146"/>
              <p:cNvSpPr/>
              <p:nvPr/>
            </p:nvSpPr>
            <p:spPr>
              <a:xfrm>
                <a:off x="2343466" y="6170196"/>
                <a:ext cx="3554824" cy="407987"/>
              </a:xfrm>
              <a:prstGeom prst="round2SameRect">
                <a:avLst>
                  <a:gd fmla="val 0" name="adj1"/>
                  <a:gd fmla="val 0" name="adj2"/>
                </a:avLst>
              </a:prstGeom>
              <a:solidFill>
                <a:schemeClr val="dk1"/>
              </a:solidFill>
              <a:ln cap="flat" cmpd="sng" w="1905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Shape 147"/>
              <p:cNvSpPr/>
              <p:nvPr/>
            </p:nvSpPr>
            <p:spPr>
              <a:xfrm>
                <a:off x="2390307" y="6217542"/>
                <a:ext cx="375682" cy="32498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Shape 148"/>
              <p:cNvSpPr/>
              <p:nvPr/>
            </p:nvSpPr>
            <p:spPr>
              <a:xfrm rot="10800000">
                <a:off x="2448853" y="6284003"/>
                <a:ext cx="211973" cy="189167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Shape 149"/>
              <p:cNvSpPr/>
              <p:nvPr/>
            </p:nvSpPr>
            <p:spPr>
              <a:xfrm>
                <a:off x="5486166" y="6220450"/>
                <a:ext cx="340641" cy="306654"/>
              </a:xfrm>
              <a:prstGeom prst="roundRect">
                <a:avLst>
                  <a:gd fmla="val 9303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?</a:t>
                </a:r>
              </a:p>
            </p:txBody>
          </p:sp>
        </p:grpSp>
        <p:sp>
          <p:nvSpPr>
            <p:cNvPr id="150" name="Shape 150"/>
            <p:cNvSpPr/>
            <p:nvPr/>
          </p:nvSpPr>
          <p:spPr>
            <a:xfrm>
              <a:off x="2837841" y="6217542"/>
              <a:ext cx="2588342" cy="308434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일부 업적을 달성하면 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여신을 얻을 수 있습니다. </a:t>
              </a:r>
            </a:p>
          </p:txBody>
        </p:sp>
        <p:sp>
          <p:nvSpPr>
            <p:cNvPr id="151" name="Shape 151"/>
            <p:cNvSpPr/>
            <p:nvPr/>
          </p:nvSpPr>
          <p:spPr>
            <a:xfrm>
              <a:off x="2367090" y="5192185"/>
              <a:ext cx="3844035" cy="860615"/>
            </a:xfrm>
            <a:prstGeom prst="rect">
              <a:avLst/>
            </a:prstGeom>
            <a:solidFill>
              <a:srgbClr val="0F243E">
                <a:alpha val="78823"/>
              </a:srgbClr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Shape 152"/>
            <p:cNvSpPr/>
            <p:nvPr/>
          </p:nvSpPr>
          <p:spPr>
            <a:xfrm>
              <a:off x="3328935" y="5319626"/>
              <a:ext cx="648652" cy="64865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Shape 153"/>
            <p:cNvSpPr/>
            <p:nvPr/>
          </p:nvSpPr>
          <p:spPr>
            <a:xfrm>
              <a:off x="4158996" y="5319626"/>
              <a:ext cx="648652" cy="64865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4989055" y="5319626"/>
              <a:ext cx="648652" cy="648652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5" name="Shape 155"/>
            <p:cNvGrpSpPr/>
            <p:nvPr/>
          </p:nvGrpSpPr>
          <p:grpSpPr>
            <a:xfrm>
              <a:off x="5819114" y="5326771"/>
              <a:ext cx="645836" cy="648652"/>
              <a:chOff x="5713053" y="4318035"/>
              <a:chExt cx="645836" cy="648652"/>
            </a:xfrm>
          </p:grpSpPr>
          <p:sp>
            <p:nvSpPr>
              <p:cNvPr id="156" name="Shape 156"/>
              <p:cNvSpPr/>
              <p:nvPr/>
            </p:nvSpPr>
            <p:spPr>
              <a:xfrm>
                <a:off x="5713053" y="4318035"/>
                <a:ext cx="645836" cy="648652"/>
              </a:xfrm>
              <a:prstGeom prst="rect">
                <a:avLst/>
              </a:prstGeom>
              <a:blipFill rotWithShape="1">
                <a:blip r:embed="rId8">
                  <a:alphaModFix/>
                </a:blip>
                <a:stretch>
                  <a:fillRect b="0" l="0" r="0" t="0"/>
                </a:stretch>
              </a:blipFill>
              <a:ln cap="flat" cmpd="sng" w="25400">
                <a:solidFill>
                  <a:srgbClr val="395E89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>
                <a:off x="572623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Shape 158"/>
              <p:cNvSpPr/>
              <p:nvPr/>
            </p:nvSpPr>
            <p:spPr>
              <a:xfrm>
                <a:off x="580906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Shape 159"/>
              <p:cNvSpPr/>
              <p:nvPr/>
            </p:nvSpPr>
            <p:spPr>
              <a:xfrm>
                <a:off x="589189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Shape 160"/>
              <p:cNvSpPr/>
              <p:nvPr/>
            </p:nvSpPr>
            <p:spPr>
              <a:xfrm>
                <a:off x="5974723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1" name="Shape 161"/>
            <p:cNvSpPr/>
            <p:nvPr/>
          </p:nvSpPr>
          <p:spPr>
            <a:xfrm>
              <a:off x="5882560" y="4795751"/>
              <a:ext cx="971320" cy="1796592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2337574" y="5078662"/>
              <a:ext cx="926444" cy="170732"/>
            </a:xfrm>
            <a:prstGeom prst="rect">
              <a:avLst/>
            </a:prstGeom>
            <a:gradFill>
              <a:gsLst>
                <a:gs pos="0">
                  <a:srgbClr val="5F82CA"/>
                </a:gs>
                <a:gs pos="50000">
                  <a:srgbClr val="3C70CA"/>
                </a:gs>
                <a:gs pos="100000">
                  <a:srgbClr val="2E60B9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ko-KR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보유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2367091" y="3768462"/>
              <a:ext cx="3495219" cy="1125755"/>
            </a:xfrm>
            <a:prstGeom prst="rect">
              <a:avLst/>
            </a:prstGeom>
            <a:solidFill>
              <a:srgbClr val="0F243E">
                <a:alpha val="80784"/>
              </a:srgbClr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Shape 164"/>
            <p:cNvSpPr/>
            <p:nvPr/>
          </p:nvSpPr>
          <p:spPr>
            <a:xfrm>
              <a:off x="2337574" y="3669001"/>
              <a:ext cx="926444" cy="174605"/>
            </a:xfrm>
            <a:prstGeom prst="rect">
              <a:avLst/>
            </a:prstGeom>
            <a:gradFill>
              <a:gsLst>
                <a:gs pos="0">
                  <a:srgbClr val="5F82CA"/>
                </a:gs>
                <a:gs pos="50000">
                  <a:srgbClr val="3C70CA"/>
                </a:gs>
                <a:gs pos="100000">
                  <a:srgbClr val="2E60B9"/>
                </a:gs>
              </a:gsLst>
              <a:lin ang="5400000" scaled="0"/>
            </a:gradFill>
            <a:ln cap="flat" cmpd="sng" w="9525">
              <a:solidFill>
                <a:schemeClr val="accent5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ko-KR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사용 중</a:t>
              </a:r>
            </a:p>
          </p:txBody>
        </p:sp>
        <p:sp>
          <p:nvSpPr>
            <p:cNvPr id="165" name="Shape 165"/>
            <p:cNvSpPr/>
            <p:nvPr/>
          </p:nvSpPr>
          <p:spPr>
            <a:xfrm>
              <a:off x="2498876" y="5319626"/>
              <a:ext cx="648652" cy="648652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C4BD9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6" name="Shape 166"/>
            <p:cNvPicPr preferRelativeResize="0"/>
            <p:nvPr/>
          </p:nvPicPr>
          <p:blipFill rotWithShape="1">
            <a:blip r:embed="rId10">
              <a:alphaModFix/>
            </a:blip>
            <a:srcRect b="10926" l="55" r="88811" t="78076"/>
            <a:stretch/>
          </p:blipFill>
          <p:spPr>
            <a:xfrm>
              <a:off x="5463642" y="5759832"/>
              <a:ext cx="238948" cy="235998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pic>
          <p:nvPicPr>
            <p:cNvPr id="167" name="Shape 167"/>
            <p:cNvPicPr preferRelativeResize="0"/>
            <p:nvPr/>
          </p:nvPicPr>
          <p:blipFill rotWithShape="1">
            <a:blip r:embed="rId11">
              <a:alphaModFix/>
            </a:blip>
            <a:srcRect b="88902" l="44392" r="44473" t="101"/>
            <a:stretch/>
          </p:blipFill>
          <p:spPr>
            <a:xfrm>
              <a:off x="3797457" y="5767791"/>
              <a:ext cx="238948" cy="235998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pic>
          <p:nvPicPr>
            <p:cNvPr id="168" name="Shape 168"/>
            <p:cNvPicPr preferRelativeResize="0"/>
            <p:nvPr/>
          </p:nvPicPr>
          <p:blipFill rotWithShape="1">
            <a:blip r:embed="rId11">
              <a:alphaModFix/>
            </a:blip>
            <a:srcRect b="88701" l="11052" r="77814" t="301"/>
            <a:stretch/>
          </p:blipFill>
          <p:spPr>
            <a:xfrm>
              <a:off x="4639510" y="5786339"/>
              <a:ext cx="238948" cy="235998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pic>
          <p:nvPicPr>
            <p:cNvPr id="169" name="Shape 169"/>
            <p:cNvPicPr preferRelativeResize="0"/>
            <p:nvPr/>
          </p:nvPicPr>
          <p:blipFill rotWithShape="1">
            <a:blip r:embed="rId10">
              <a:alphaModFix/>
            </a:blip>
            <a:srcRect b="66686" l="44534" r="44332" t="22317"/>
            <a:stretch/>
          </p:blipFill>
          <p:spPr>
            <a:xfrm>
              <a:off x="2986466" y="5771764"/>
              <a:ext cx="238948" cy="235999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sp>
          <p:nvSpPr>
            <p:cNvPr id="170" name="Shape 170"/>
            <p:cNvSpPr txBox="1"/>
            <p:nvPr/>
          </p:nvSpPr>
          <p:spPr>
            <a:xfrm>
              <a:off x="2442775" y="5285705"/>
              <a:ext cx="534121" cy="2000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ko-KR" sz="700">
                  <a:solidFill>
                    <a:srgbClr val="00B0F0"/>
                  </a:solidFill>
                  <a:latin typeface="Arial"/>
                  <a:ea typeface="Arial"/>
                  <a:cs typeface="Arial"/>
                  <a:sym typeface="Arial"/>
                </a:rPr>
                <a:t>사용 중..</a:t>
              </a:r>
            </a:p>
          </p:txBody>
        </p:sp>
        <p:grpSp>
          <p:nvGrpSpPr>
            <p:cNvPr id="171" name="Shape 171"/>
            <p:cNvGrpSpPr/>
            <p:nvPr/>
          </p:nvGrpSpPr>
          <p:grpSpPr>
            <a:xfrm>
              <a:off x="2429816" y="3935845"/>
              <a:ext cx="3361208" cy="843695"/>
              <a:chOff x="2429816" y="4042800"/>
              <a:chExt cx="3361208" cy="843695"/>
            </a:xfrm>
          </p:grpSpPr>
          <p:sp>
            <p:nvSpPr>
              <p:cNvPr id="172" name="Shape 172"/>
              <p:cNvSpPr/>
              <p:nvPr/>
            </p:nvSpPr>
            <p:spPr>
              <a:xfrm>
                <a:off x="3331587" y="4042800"/>
                <a:ext cx="648071" cy="648071"/>
              </a:xfrm>
              <a:prstGeom prst="rect">
                <a:avLst/>
              </a:prstGeom>
              <a:solidFill>
                <a:schemeClr val="lt1"/>
              </a:solidFill>
              <a:ln cap="flat" cmpd="sng" w="25400">
                <a:solidFill>
                  <a:srgbClr val="C4BD97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Empty</a:t>
                </a:r>
              </a:p>
            </p:txBody>
          </p:sp>
          <p:grpSp>
            <p:nvGrpSpPr>
              <p:cNvPr id="173" name="Shape 173"/>
              <p:cNvGrpSpPr/>
              <p:nvPr/>
            </p:nvGrpSpPr>
            <p:grpSpPr>
              <a:xfrm>
                <a:off x="4228179" y="4049262"/>
                <a:ext cx="648071" cy="648071"/>
                <a:chOff x="2950992" y="3192175"/>
                <a:chExt cx="648071" cy="648071"/>
              </a:xfrm>
            </p:grpSpPr>
            <p:sp>
              <p:nvSpPr>
                <p:cNvPr id="174" name="Shape 174"/>
                <p:cNvSpPr/>
                <p:nvPr/>
              </p:nvSpPr>
              <p:spPr>
                <a:xfrm>
                  <a:off x="2950992" y="3192175"/>
                  <a:ext cx="648071" cy="648071"/>
                </a:xfrm>
                <a:prstGeom prst="rect">
                  <a:avLst/>
                </a:prstGeom>
                <a:solidFill>
                  <a:srgbClr val="595959"/>
                </a:solidFill>
                <a:ln cap="flat" cmpd="sng" w="25400">
                  <a:solidFill>
                    <a:srgbClr val="7F7F7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buClr>
                      <a:srgbClr val="F2F2F2"/>
                    </a:buClr>
                    <a:buSzPct val="25000"/>
                    <a:buFont typeface="Arial"/>
                    <a:buNone/>
                  </a:pPr>
                  <a:r>
                    <a:rPr lang="ko-KR" sz="800">
                      <a:solidFill>
                        <a:srgbClr val="F2F2F2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Lock</a:t>
                  </a:r>
                </a:p>
              </p:txBody>
            </p:sp>
            <p:pic>
              <p:nvPicPr>
                <p:cNvPr id="175" name="Shape 175"/>
                <p:cNvPicPr preferRelativeResize="0"/>
                <p:nvPr/>
              </p:nvPicPr>
              <p:blipFill rotWithShape="1">
                <a:blip r:embed="rId12">
                  <a:alphaModFix/>
                </a:blip>
                <a:srcRect b="0" l="0" r="0" t="0"/>
                <a:stretch/>
              </p:blipFill>
              <p:spPr>
                <a:xfrm>
                  <a:off x="3178517" y="3313196"/>
                  <a:ext cx="207708" cy="32072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176" name="Shape 176"/>
              <p:cNvGrpSpPr/>
              <p:nvPr/>
            </p:nvGrpSpPr>
            <p:grpSpPr>
              <a:xfrm>
                <a:off x="5124773" y="4049262"/>
                <a:ext cx="648071" cy="648071"/>
                <a:chOff x="5528642" y="3192175"/>
                <a:chExt cx="648071" cy="648071"/>
              </a:xfrm>
            </p:grpSpPr>
            <p:sp>
              <p:nvSpPr>
                <p:cNvPr id="177" name="Shape 177"/>
                <p:cNvSpPr/>
                <p:nvPr/>
              </p:nvSpPr>
              <p:spPr>
                <a:xfrm>
                  <a:off x="5528642" y="3192175"/>
                  <a:ext cx="648071" cy="648071"/>
                </a:xfrm>
                <a:prstGeom prst="rect">
                  <a:avLst/>
                </a:prstGeom>
                <a:solidFill>
                  <a:srgbClr val="595959"/>
                </a:solidFill>
                <a:ln cap="flat" cmpd="sng" w="25400">
                  <a:solidFill>
                    <a:srgbClr val="7F7F7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buClr>
                      <a:srgbClr val="F2F2F2"/>
                    </a:buClr>
                    <a:buSzPct val="25000"/>
                    <a:buFont typeface="Arial"/>
                    <a:buNone/>
                  </a:pPr>
                  <a:r>
                    <a:rPr lang="ko-KR" sz="800">
                      <a:solidFill>
                        <a:srgbClr val="F2F2F2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Lock</a:t>
                  </a:r>
                </a:p>
              </p:txBody>
            </p:sp>
            <p:pic>
              <p:nvPicPr>
                <p:cNvPr id="178" name="Shape 178"/>
                <p:cNvPicPr preferRelativeResize="0"/>
                <p:nvPr/>
              </p:nvPicPr>
              <p:blipFill rotWithShape="1">
                <a:blip r:embed="rId12">
                  <a:alphaModFix/>
                </a:blip>
                <a:srcRect b="0" l="0" r="0" t="0"/>
                <a:stretch/>
              </p:blipFill>
              <p:spPr>
                <a:xfrm>
                  <a:off x="5748823" y="3313196"/>
                  <a:ext cx="207708" cy="32072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179" name="Shape 179"/>
              <p:cNvSpPr/>
              <p:nvPr/>
            </p:nvSpPr>
            <p:spPr>
              <a:xfrm>
                <a:off x="2434992" y="4043842"/>
                <a:ext cx="648071" cy="648071"/>
              </a:xfrm>
              <a:prstGeom prst="rect">
                <a:avLst/>
              </a:prstGeom>
              <a:blipFill rotWithShape="1">
                <a:blip r:embed="rId9">
                  <a:alphaModFix/>
                </a:blip>
                <a:stretch>
                  <a:fillRect b="0" l="0" r="0" t="0"/>
                </a:stretch>
              </a:blipFill>
              <a:ln cap="flat" cmpd="sng" w="25400">
                <a:solidFill>
                  <a:srgbClr val="C4BD97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Shape 180"/>
              <p:cNvSpPr/>
              <p:nvPr/>
            </p:nvSpPr>
            <p:spPr>
              <a:xfrm>
                <a:off x="2429816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181" name="Shape 181"/>
              <p:cNvSpPr/>
              <p:nvPr/>
            </p:nvSpPr>
            <p:spPr>
              <a:xfrm>
                <a:off x="3339955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00:00:00</a:t>
                </a:r>
              </a:p>
            </p:txBody>
          </p:sp>
          <p:sp>
            <p:nvSpPr>
              <p:cNvPr id="182" name="Shape 182"/>
              <p:cNvSpPr/>
              <p:nvPr/>
            </p:nvSpPr>
            <p:spPr>
              <a:xfrm>
                <a:off x="4227637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00:00:00</a:t>
                </a:r>
              </a:p>
            </p:txBody>
          </p:sp>
          <p:sp>
            <p:nvSpPr>
              <p:cNvPr id="183" name="Shape 183"/>
              <p:cNvSpPr/>
              <p:nvPr/>
            </p:nvSpPr>
            <p:spPr>
              <a:xfrm>
                <a:off x="5137776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00:00:00</a:t>
                </a:r>
              </a:p>
            </p:txBody>
          </p:sp>
        </p:grpSp>
        <p:pic>
          <p:nvPicPr>
            <p:cNvPr id="184" name="Shape 184"/>
            <p:cNvPicPr preferRelativeResize="0"/>
            <p:nvPr/>
          </p:nvPicPr>
          <p:blipFill rotWithShape="1">
            <a:blip r:embed="rId10">
              <a:alphaModFix/>
            </a:blip>
            <a:srcRect b="66686" l="44534" r="44332" t="22317"/>
            <a:stretch/>
          </p:blipFill>
          <p:spPr>
            <a:xfrm>
              <a:off x="2970089" y="4415576"/>
              <a:ext cx="238948" cy="235999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</p:grpSp>
      <p:sp>
        <p:nvSpPr>
          <p:cNvPr id="185" name="Shape 185"/>
          <p:cNvSpPr/>
          <p:nvPr/>
        </p:nvSpPr>
        <p:spPr>
          <a:xfrm>
            <a:off x="6945415" y="302760"/>
            <a:ext cx="3533660" cy="4732582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Shape 186"/>
          <p:cNvSpPr/>
          <p:nvPr/>
        </p:nvSpPr>
        <p:spPr>
          <a:xfrm>
            <a:off x="6934547" y="587300"/>
            <a:ext cx="3530293" cy="4433882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" name="Shape 187"/>
          <p:cNvPicPr preferRelativeResize="0"/>
          <p:nvPr/>
        </p:nvPicPr>
        <p:blipFill rotWithShape="1">
          <a:blip r:embed="rId4">
            <a:alphaModFix/>
          </a:blip>
          <a:srcRect b="0" l="11957" r="12230" t="0"/>
          <a:stretch/>
        </p:blipFill>
        <p:spPr>
          <a:xfrm>
            <a:off x="6965847" y="298247"/>
            <a:ext cx="3495219" cy="329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Shape 188"/>
          <p:cNvSpPr/>
          <p:nvPr/>
        </p:nvSpPr>
        <p:spPr>
          <a:xfrm>
            <a:off x="6940546" y="598056"/>
            <a:ext cx="3538531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Shape 189"/>
          <p:cNvSpPr/>
          <p:nvPr/>
        </p:nvSpPr>
        <p:spPr>
          <a:xfrm>
            <a:off x="7156914" y="704550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sp>
        <p:nvSpPr>
          <p:cNvPr id="190" name="Shape 190"/>
          <p:cNvSpPr/>
          <p:nvPr/>
        </p:nvSpPr>
        <p:spPr>
          <a:xfrm>
            <a:off x="8831553" y="71287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191" name="Shape 191"/>
          <p:cNvSpPr/>
          <p:nvPr/>
        </p:nvSpPr>
        <p:spPr>
          <a:xfrm>
            <a:off x="6942222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sp>
        <p:nvSpPr>
          <p:cNvPr id="192" name="Shape 192"/>
          <p:cNvSpPr/>
          <p:nvPr/>
        </p:nvSpPr>
        <p:spPr>
          <a:xfrm>
            <a:off x="5877939" y="2230016"/>
            <a:ext cx="513287" cy="1566000"/>
          </a:xfrm>
          <a:prstGeom prst="rect">
            <a:avLst/>
          </a:prstGeom>
          <a:solidFill>
            <a:srgbClr val="C55A11">
              <a:alpha val="28627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grpSp>
        <p:nvGrpSpPr>
          <p:cNvPr id="193" name="Shape 193"/>
          <p:cNvGrpSpPr/>
          <p:nvPr/>
        </p:nvGrpSpPr>
        <p:grpSpPr>
          <a:xfrm>
            <a:off x="6946413" y="2104920"/>
            <a:ext cx="4499830" cy="3022803"/>
            <a:chOff x="2337574" y="3669001"/>
            <a:chExt cx="4499830" cy="3022803"/>
          </a:xfrm>
        </p:grpSpPr>
        <p:grpSp>
          <p:nvGrpSpPr>
            <p:cNvPr id="194" name="Shape 194"/>
            <p:cNvGrpSpPr/>
            <p:nvPr/>
          </p:nvGrpSpPr>
          <p:grpSpPr>
            <a:xfrm>
              <a:off x="2343466" y="6170196"/>
              <a:ext cx="3554824" cy="407987"/>
              <a:chOff x="2343466" y="6170196"/>
              <a:chExt cx="3554824" cy="407987"/>
            </a:xfrm>
          </p:grpSpPr>
          <p:sp>
            <p:nvSpPr>
              <p:cNvPr id="195" name="Shape 195"/>
              <p:cNvSpPr/>
              <p:nvPr/>
            </p:nvSpPr>
            <p:spPr>
              <a:xfrm>
                <a:off x="2343466" y="6170196"/>
                <a:ext cx="3554824" cy="407987"/>
              </a:xfrm>
              <a:prstGeom prst="round2SameRect">
                <a:avLst>
                  <a:gd fmla="val 0" name="adj1"/>
                  <a:gd fmla="val 0" name="adj2"/>
                </a:avLst>
              </a:prstGeom>
              <a:solidFill>
                <a:schemeClr val="dk1"/>
              </a:solidFill>
              <a:ln cap="flat" cmpd="sng" w="1905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Shape 196"/>
              <p:cNvSpPr/>
              <p:nvPr/>
            </p:nvSpPr>
            <p:spPr>
              <a:xfrm>
                <a:off x="2390307" y="6217542"/>
                <a:ext cx="375682" cy="32498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Shape 197"/>
              <p:cNvSpPr/>
              <p:nvPr/>
            </p:nvSpPr>
            <p:spPr>
              <a:xfrm rot="10800000">
                <a:off x="2448853" y="6284003"/>
                <a:ext cx="211973" cy="189167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Shape 198"/>
              <p:cNvSpPr/>
              <p:nvPr/>
            </p:nvSpPr>
            <p:spPr>
              <a:xfrm>
                <a:off x="5486166" y="6220450"/>
                <a:ext cx="340641" cy="306654"/>
              </a:xfrm>
              <a:prstGeom prst="roundRect">
                <a:avLst>
                  <a:gd fmla="val 9303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?</a:t>
                </a:r>
              </a:p>
            </p:txBody>
          </p:sp>
        </p:grpSp>
        <p:sp>
          <p:nvSpPr>
            <p:cNvPr id="199" name="Shape 199"/>
            <p:cNvSpPr/>
            <p:nvPr/>
          </p:nvSpPr>
          <p:spPr>
            <a:xfrm>
              <a:off x="2837841" y="6217542"/>
              <a:ext cx="2588342" cy="308434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일부 업적을 달성하면 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여신을 얻을 수 있습니다. 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2340696" y="5192185"/>
              <a:ext cx="3870430" cy="860615"/>
            </a:xfrm>
            <a:prstGeom prst="rect">
              <a:avLst/>
            </a:prstGeom>
            <a:solidFill>
              <a:srgbClr val="0F243E">
                <a:alpha val="80000"/>
              </a:srgbClr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Shape 201"/>
            <p:cNvSpPr/>
            <p:nvPr/>
          </p:nvSpPr>
          <p:spPr>
            <a:xfrm>
              <a:off x="3328935" y="5319626"/>
              <a:ext cx="648652" cy="64865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Shape 202"/>
            <p:cNvSpPr/>
            <p:nvPr/>
          </p:nvSpPr>
          <p:spPr>
            <a:xfrm>
              <a:off x="4158996" y="5319626"/>
              <a:ext cx="648652" cy="64865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>
              <a:off x="4989055" y="5319626"/>
              <a:ext cx="648652" cy="648652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4" name="Shape 204"/>
            <p:cNvGrpSpPr/>
            <p:nvPr/>
          </p:nvGrpSpPr>
          <p:grpSpPr>
            <a:xfrm>
              <a:off x="5819114" y="5326771"/>
              <a:ext cx="645836" cy="648652"/>
              <a:chOff x="5713053" y="4318035"/>
              <a:chExt cx="645836" cy="648652"/>
            </a:xfrm>
          </p:grpSpPr>
          <p:sp>
            <p:nvSpPr>
              <p:cNvPr id="205" name="Shape 205"/>
              <p:cNvSpPr/>
              <p:nvPr/>
            </p:nvSpPr>
            <p:spPr>
              <a:xfrm>
                <a:off x="5713053" y="4318035"/>
                <a:ext cx="645836" cy="648652"/>
              </a:xfrm>
              <a:prstGeom prst="rect">
                <a:avLst/>
              </a:prstGeom>
              <a:blipFill rotWithShape="1">
                <a:blip r:embed="rId8">
                  <a:alphaModFix/>
                </a:blip>
                <a:stretch>
                  <a:fillRect b="0" l="0" r="0" t="0"/>
                </a:stretch>
              </a:blipFill>
              <a:ln cap="flat" cmpd="sng" w="25400">
                <a:solidFill>
                  <a:srgbClr val="395E89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Shape 206"/>
              <p:cNvSpPr/>
              <p:nvPr/>
            </p:nvSpPr>
            <p:spPr>
              <a:xfrm>
                <a:off x="572623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Shape 207"/>
              <p:cNvSpPr/>
              <p:nvPr/>
            </p:nvSpPr>
            <p:spPr>
              <a:xfrm>
                <a:off x="580906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Shape 208"/>
              <p:cNvSpPr/>
              <p:nvPr/>
            </p:nvSpPr>
            <p:spPr>
              <a:xfrm>
                <a:off x="589189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Shape 209"/>
              <p:cNvSpPr/>
              <p:nvPr/>
            </p:nvSpPr>
            <p:spPr>
              <a:xfrm>
                <a:off x="5974723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0" name="Shape 210"/>
            <p:cNvSpPr/>
            <p:nvPr/>
          </p:nvSpPr>
          <p:spPr>
            <a:xfrm>
              <a:off x="5866083" y="3669003"/>
              <a:ext cx="971320" cy="302280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Shape 211"/>
            <p:cNvSpPr/>
            <p:nvPr/>
          </p:nvSpPr>
          <p:spPr>
            <a:xfrm>
              <a:off x="2337574" y="5078662"/>
              <a:ext cx="926444" cy="170732"/>
            </a:xfrm>
            <a:prstGeom prst="rect">
              <a:avLst/>
            </a:prstGeom>
            <a:gradFill>
              <a:gsLst>
                <a:gs pos="0">
                  <a:srgbClr val="5F82CA"/>
                </a:gs>
                <a:gs pos="50000">
                  <a:srgbClr val="3C70CA"/>
                </a:gs>
                <a:gs pos="100000">
                  <a:srgbClr val="2E60B9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ko-KR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보유</a:t>
              </a:r>
            </a:p>
          </p:txBody>
        </p:sp>
        <p:sp>
          <p:nvSpPr>
            <p:cNvPr id="212" name="Shape 212"/>
            <p:cNvSpPr/>
            <p:nvPr/>
          </p:nvSpPr>
          <p:spPr>
            <a:xfrm>
              <a:off x="2340696" y="3768462"/>
              <a:ext cx="3521614" cy="1132012"/>
            </a:xfrm>
            <a:prstGeom prst="rect">
              <a:avLst/>
            </a:prstGeom>
            <a:solidFill>
              <a:srgbClr val="0F243E">
                <a:alpha val="78823"/>
              </a:srgbClr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Shape 213"/>
            <p:cNvSpPr/>
            <p:nvPr/>
          </p:nvSpPr>
          <p:spPr>
            <a:xfrm>
              <a:off x="2337574" y="3669001"/>
              <a:ext cx="926444" cy="174605"/>
            </a:xfrm>
            <a:prstGeom prst="rect">
              <a:avLst/>
            </a:prstGeom>
            <a:gradFill>
              <a:gsLst>
                <a:gs pos="0">
                  <a:srgbClr val="5F82CA"/>
                </a:gs>
                <a:gs pos="50000">
                  <a:srgbClr val="3C70CA"/>
                </a:gs>
                <a:gs pos="100000">
                  <a:srgbClr val="2E60B9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ko-KR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사용 중</a:t>
              </a:r>
            </a:p>
          </p:txBody>
        </p:sp>
        <p:sp>
          <p:nvSpPr>
            <p:cNvPr id="214" name="Shape 214"/>
            <p:cNvSpPr/>
            <p:nvPr/>
          </p:nvSpPr>
          <p:spPr>
            <a:xfrm>
              <a:off x="2498876" y="5319626"/>
              <a:ext cx="648652" cy="648652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C4BD9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5" name="Shape 215"/>
            <p:cNvPicPr preferRelativeResize="0"/>
            <p:nvPr/>
          </p:nvPicPr>
          <p:blipFill rotWithShape="1">
            <a:blip r:embed="rId10">
              <a:alphaModFix/>
            </a:blip>
            <a:srcRect b="10926" l="55" r="88811" t="78076"/>
            <a:stretch/>
          </p:blipFill>
          <p:spPr>
            <a:xfrm>
              <a:off x="5463642" y="5759832"/>
              <a:ext cx="238948" cy="235998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pic>
          <p:nvPicPr>
            <p:cNvPr id="216" name="Shape 216"/>
            <p:cNvPicPr preferRelativeResize="0"/>
            <p:nvPr/>
          </p:nvPicPr>
          <p:blipFill rotWithShape="1">
            <a:blip r:embed="rId11">
              <a:alphaModFix/>
            </a:blip>
            <a:srcRect b="88902" l="44392" r="44473" t="101"/>
            <a:stretch/>
          </p:blipFill>
          <p:spPr>
            <a:xfrm>
              <a:off x="3797457" y="5767791"/>
              <a:ext cx="238948" cy="235998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pic>
          <p:nvPicPr>
            <p:cNvPr id="217" name="Shape 217"/>
            <p:cNvPicPr preferRelativeResize="0"/>
            <p:nvPr/>
          </p:nvPicPr>
          <p:blipFill rotWithShape="1">
            <a:blip r:embed="rId11">
              <a:alphaModFix/>
            </a:blip>
            <a:srcRect b="88701" l="11052" r="77814" t="301"/>
            <a:stretch/>
          </p:blipFill>
          <p:spPr>
            <a:xfrm>
              <a:off x="4639510" y="5786339"/>
              <a:ext cx="238948" cy="235998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pic>
          <p:nvPicPr>
            <p:cNvPr id="218" name="Shape 218"/>
            <p:cNvPicPr preferRelativeResize="0"/>
            <p:nvPr/>
          </p:nvPicPr>
          <p:blipFill rotWithShape="1">
            <a:blip r:embed="rId10">
              <a:alphaModFix/>
            </a:blip>
            <a:srcRect b="66686" l="44534" r="44332" t="22317"/>
            <a:stretch/>
          </p:blipFill>
          <p:spPr>
            <a:xfrm>
              <a:off x="2986466" y="5771764"/>
              <a:ext cx="238948" cy="235999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sp>
          <p:nvSpPr>
            <p:cNvPr id="219" name="Shape 219"/>
            <p:cNvSpPr txBox="1"/>
            <p:nvPr/>
          </p:nvSpPr>
          <p:spPr>
            <a:xfrm>
              <a:off x="2442775" y="5285705"/>
              <a:ext cx="534121" cy="2000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ko-KR" sz="700">
                  <a:solidFill>
                    <a:srgbClr val="00B0F0"/>
                  </a:solidFill>
                  <a:latin typeface="Arial"/>
                  <a:ea typeface="Arial"/>
                  <a:cs typeface="Arial"/>
                  <a:sym typeface="Arial"/>
                </a:rPr>
                <a:t>사용 중..</a:t>
              </a:r>
            </a:p>
          </p:txBody>
        </p:sp>
        <p:grpSp>
          <p:nvGrpSpPr>
            <p:cNvPr id="220" name="Shape 220"/>
            <p:cNvGrpSpPr/>
            <p:nvPr/>
          </p:nvGrpSpPr>
          <p:grpSpPr>
            <a:xfrm>
              <a:off x="2429816" y="3935845"/>
              <a:ext cx="3361208" cy="843695"/>
              <a:chOff x="2429816" y="4042800"/>
              <a:chExt cx="3361208" cy="843695"/>
            </a:xfrm>
          </p:grpSpPr>
          <p:sp>
            <p:nvSpPr>
              <p:cNvPr id="221" name="Shape 221"/>
              <p:cNvSpPr/>
              <p:nvPr/>
            </p:nvSpPr>
            <p:spPr>
              <a:xfrm>
                <a:off x="3331587" y="4042800"/>
                <a:ext cx="648071" cy="648071"/>
              </a:xfrm>
              <a:prstGeom prst="rect">
                <a:avLst/>
              </a:prstGeom>
              <a:solidFill>
                <a:schemeClr val="lt1"/>
              </a:solidFill>
              <a:ln cap="flat" cmpd="sng" w="25400">
                <a:solidFill>
                  <a:srgbClr val="C4BD97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Empty</a:t>
                </a:r>
              </a:p>
            </p:txBody>
          </p:sp>
          <p:grpSp>
            <p:nvGrpSpPr>
              <p:cNvPr id="222" name="Shape 222"/>
              <p:cNvGrpSpPr/>
              <p:nvPr/>
            </p:nvGrpSpPr>
            <p:grpSpPr>
              <a:xfrm>
                <a:off x="4228179" y="4049262"/>
                <a:ext cx="648071" cy="648071"/>
                <a:chOff x="2950992" y="3192175"/>
                <a:chExt cx="648071" cy="648071"/>
              </a:xfrm>
            </p:grpSpPr>
            <p:sp>
              <p:nvSpPr>
                <p:cNvPr id="223" name="Shape 223"/>
                <p:cNvSpPr/>
                <p:nvPr/>
              </p:nvSpPr>
              <p:spPr>
                <a:xfrm>
                  <a:off x="2950992" y="3192175"/>
                  <a:ext cx="648071" cy="648071"/>
                </a:xfrm>
                <a:prstGeom prst="rect">
                  <a:avLst/>
                </a:prstGeom>
                <a:solidFill>
                  <a:srgbClr val="595959"/>
                </a:solidFill>
                <a:ln cap="flat" cmpd="sng" w="25400">
                  <a:solidFill>
                    <a:srgbClr val="7F7F7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buClr>
                      <a:srgbClr val="F2F2F2"/>
                    </a:buClr>
                    <a:buSzPct val="25000"/>
                    <a:buFont typeface="Arial"/>
                    <a:buNone/>
                  </a:pPr>
                  <a:r>
                    <a:rPr lang="ko-KR" sz="800">
                      <a:solidFill>
                        <a:srgbClr val="F2F2F2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Lock</a:t>
                  </a:r>
                </a:p>
              </p:txBody>
            </p:sp>
            <p:pic>
              <p:nvPicPr>
                <p:cNvPr id="224" name="Shape 224"/>
                <p:cNvPicPr preferRelativeResize="0"/>
                <p:nvPr/>
              </p:nvPicPr>
              <p:blipFill rotWithShape="1">
                <a:blip r:embed="rId12">
                  <a:alphaModFix/>
                </a:blip>
                <a:srcRect b="0" l="0" r="0" t="0"/>
                <a:stretch/>
              </p:blipFill>
              <p:spPr>
                <a:xfrm>
                  <a:off x="3178517" y="3313196"/>
                  <a:ext cx="207708" cy="32072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225" name="Shape 225"/>
              <p:cNvGrpSpPr/>
              <p:nvPr/>
            </p:nvGrpSpPr>
            <p:grpSpPr>
              <a:xfrm>
                <a:off x="5124773" y="4049262"/>
                <a:ext cx="648071" cy="648071"/>
                <a:chOff x="5528642" y="3192175"/>
                <a:chExt cx="648071" cy="648071"/>
              </a:xfrm>
            </p:grpSpPr>
            <p:sp>
              <p:nvSpPr>
                <p:cNvPr id="226" name="Shape 226"/>
                <p:cNvSpPr/>
                <p:nvPr/>
              </p:nvSpPr>
              <p:spPr>
                <a:xfrm>
                  <a:off x="5528642" y="3192175"/>
                  <a:ext cx="648071" cy="648071"/>
                </a:xfrm>
                <a:prstGeom prst="rect">
                  <a:avLst/>
                </a:prstGeom>
                <a:solidFill>
                  <a:srgbClr val="595959"/>
                </a:solidFill>
                <a:ln cap="flat" cmpd="sng" w="25400">
                  <a:solidFill>
                    <a:srgbClr val="7F7F7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buClr>
                      <a:srgbClr val="F2F2F2"/>
                    </a:buClr>
                    <a:buSzPct val="25000"/>
                    <a:buFont typeface="Arial"/>
                    <a:buNone/>
                  </a:pPr>
                  <a:r>
                    <a:rPr lang="ko-KR" sz="800">
                      <a:solidFill>
                        <a:srgbClr val="F2F2F2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Lock</a:t>
                  </a:r>
                </a:p>
              </p:txBody>
            </p:sp>
            <p:pic>
              <p:nvPicPr>
                <p:cNvPr id="227" name="Shape 227"/>
                <p:cNvPicPr preferRelativeResize="0"/>
                <p:nvPr/>
              </p:nvPicPr>
              <p:blipFill rotWithShape="1">
                <a:blip r:embed="rId12">
                  <a:alphaModFix/>
                </a:blip>
                <a:srcRect b="0" l="0" r="0" t="0"/>
                <a:stretch/>
              </p:blipFill>
              <p:spPr>
                <a:xfrm>
                  <a:off x="5748823" y="3313196"/>
                  <a:ext cx="207708" cy="32072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228" name="Shape 228"/>
              <p:cNvSpPr/>
              <p:nvPr/>
            </p:nvSpPr>
            <p:spPr>
              <a:xfrm>
                <a:off x="2434992" y="4043842"/>
                <a:ext cx="648071" cy="648071"/>
              </a:xfrm>
              <a:prstGeom prst="rect">
                <a:avLst/>
              </a:prstGeom>
              <a:blipFill rotWithShape="1">
                <a:blip r:embed="rId9">
                  <a:alphaModFix/>
                </a:blip>
                <a:stretch>
                  <a:fillRect b="0" l="0" r="0" t="0"/>
                </a:stretch>
              </a:blipFill>
              <a:ln cap="flat" cmpd="sng" w="25400">
                <a:solidFill>
                  <a:srgbClr val="C4BD97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Shape 229"/>
              <p:cNvSpPr/>
              <p:nvPr/>
            </p:nvSpPr>
            <p:spPr>
              <a:xfrm>
                <a:off x="2429816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230" name="Shape 230"/>
              <p:cNvSpPr/>
              <p:nvPr/>
            </p:nvSpPr>
            <p:spPr>
              <a:xfrm>
                <a:off x="3339955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00:00:00</a:t>
                </a:r>
              </a:p>
            </p:txBody>
          </p:sp>
          <p:sp>
            <p:nvSpPr>
              <p:cNvPr id="231" name="Shape 231"/>
              <p:cNvSpPr/>
              <p:nvPr/>
            </p:nvSpPr>
            <p:spPr>
              <a:xfrm>
                <a:off x="4227637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00:00:00</a:t>
                </a:r>
              </a:p>
            </p:txBody>
          </p:sp>
          <p:sp>
            <p:nvSpPr>
              <p:cNvPr id="232" name="Shape 232"/>
              <p:cNvSpPr/>
              <p:nvPr/>
            </p:nvSpPr>
            <p:spPr>
              <a:xfrm>
                <a:off x="5137776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00:00:00</a:t>
                </a:r>
              </a:p>
            </p:txBody>
          </p:sp>
        </p:grpSp>
        <p:pic>
          <p:nvPicPr>
            <p:cNvPr id="233" name="Shape 233"/>
            <p:cNvPicPr preferRelativeResize="0"/>
            <p:nvPr/>
          </p:nvPicPr>
          <p:blipFill rotWithShape="1">
            <a:blip r:embed="rId10">
              <a:alphaModFix/>
            </a:blip>
            <a:srcRect b="66686" l="44534" r="44332" t="22317"/>
            <a:stretch/>
          </p:blipFill>
          <p:spPr>
            <a:xfrm>
              <a:off x="2970089" y="4415576"/>
              <a:ext cx="238948" cy="235999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/>
        </p:nvSpPr>
        <p:spPr>
          <a:xfrm>
            <a:off x="178918" y="229106"/>
            <a:ext cx="1077539" cy="5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(기본Ui)</a:t>
            </a:r>
          </a:p>
        </p:txBody>
      </p:sp>
      <p:pic>
        <p:nvPicPr>
          <p:cNvPr id="239" name="Shape 2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Shape 240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Shape 2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2335791" y="587300"/>
            <a:ext cx="3530293" cy="6021634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Shape 244"/>
          <p:cNvSpPr/>
          <p:nvPr/>
        </p:nvSpPr>
        <p:spPr>
          <a:xfrm>
            <a:off x="2313489" y="6562047"/>
            <a:ext cx="3634230" cy="2780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5" name="Shape 245"/>
          <p:cNvPicPr preferRelativeResize="0"/>
          <p:nvPr/>
        </p:nvPicPr>
        <p:blipFill rotWithShape="1">
          <a:blip r:embed="rId4">
            <a:alphaModFix/>
          </a:blip>
          <a:srcRect b="0" l="11957" r="12230" t="0"/>
          <a:stretch/>
        </p:blipFill>
        <p:spPr>
          <a:xfrm>
            <a:off x="2367091" y="289663"/>
            <a:ext cx="3495219" cy="329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Shape 246"/>
          <p:cNvSpPr/>
          <p:nvPr/>
        </p:nvSpPr>
        <p:spPr>
          <a:xfrm>
            <a:off x="2341789" y="598056"/>
            <a:ext cx="3538531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Shape 247"/>
          <p:cNvSpPr/>
          <p:nvPr/>
        </p:nvSpPr>
        <p:spPr>
          <a:xfrm>
            <a:off x="2558157" y="704550"/>
            <a:ext cx="1442540" cy="315544"/>
          </a:xfrm>
          <a:prstGeom prst="rect">
            <a:avLst/>
          </a:prstGeom>
          <a:gradFill>
            <a:gsLst>
              <a:gs pos="0">
                <a:srgbClr val="5F82CA"/>
              </a:gs>
              <a:gs pos="50000">
                <a:srgbClr val="3C70CA"/>
              </a:gs>
              <a:gs pos="100000">
                <a:srgbClr val="2E60B9"/>
              </a:gs>
            </a:gsLst>
            <a:lin ang="5400000" scaled="0"/>
          </a:gra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sp>
        <p:nvSpPr>
          <p:cNvPr id="248" name="Shape 248"/>
          <p:cNvSpPr/>
          <p:nvPr/>
        </p:nvSpPr>
        <p:spPr>
          <a:xfrm>
            <a:off x="4232796" y="71287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249" name="Shape 249"/>
          <p:cNvSpPr/>
          <p:nvPr/>
        </p:nvSpPr>
        <p:spPr>
          <a:xfrm>
            <a:off x="6690049" y="58771"/>
            <a:ext cx="4120099" cy="2417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2343466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</a:t>
            </a:r>
          </a:p>
        </p:txBody>
      </p:sp>
      <p:grpSp>
        <p:nvGrpSpPr>
          <p:cNvPr id="251" name="Shape 251"/>
          <p:cNvGrpSpPr/>
          <p:nvPr/>
        </p:nvGrpSpPr>
        <p:grpSpPr>
          <a:xfrm>
            <a:off x="2337574" y="3669001"/>
            <a:ext cx="4516307" cy="2923342"/>
            <a:chOff x="2337574" y="3669001"/>
            <a:chExt cx="4516307" cy="2923342"/>
          </a:xfrm>
        </p:grpSpPr>
        <p:grpSp>
          <p:nvGrpSpPr>
            <p:cNvPr id="252" name="Shape 252"/>
            <p:cNvGrpSpPr/>
            <p:nvPr/>
          </p:nvGrpSpPr>
          <p:grpSpPr>
            <a:xfrm>
              <a:off x="2343466" y="6170196"/>
              <a:ext cx="3554824" cy="407987"/>
              <a:chOff x="2343466" y="6170196"/>
              <a:chExt cx="3554824" cy="407987"/>
            </a:xfrm>
          </p:grpSpPr>
          <p:sp>
            <p:nvSpPr>
              <p:cNvPr id="253" name="Shape 253"/>
              <p:cNvSpPr/>
              <p:nvPr/>
            </p:nvSpPr>
            <p:spPr>
              <a:xfrm>
                <a:off x="2343466" y="6170196"/>
                <a:ext cx="3554824" cy="407987"/>
              </a:xfrm>
              <a:prstGeom prst="round2SameRect">
                <a:avLst>
                  <a:gd fmla="val 0" name="adj1"/>
                  <a:gd fmla="val 0" name="adj2"/>
                </a:avLst>
              </a:prstGeom>
              <a:solidFill>
                <a:schemeClr val="dk1"/>
              </a:solidFill>
              <a:ln cap="flat" cmpd="sng" w="1905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Shape 254"/>
              <p:cNvSpPr/>
              <p:nvPr/>
            </p:nvSpPr>
            <p:spPr>
              <a:xfrm>
                <a:off x="2390307" y="6217542"/>
                <a:ext cx="375682" cy="32498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Shape 255"/>
              <p:cNvSpPr/>
              <p:nvPr/>
            </p:nvSpPr>
            <p:spPr>
              <a:xfrm rot="10800000">
                <a:off x="2448853" y="6284003"/>
                <a:ext cx="211973" cy="189167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Shape 256"/>
              <p:cNvSpPr/>
              <p:nvPr/>
            </p:nvSpPr>
            <p:spPr>
              <a:xfrm>
                <a:off x="5486166" y="6220450"/>
                <a:ext cx="340641" cy="306654"/>
              </a:xfrm>
              <a:prstGeom prst="roundRect">
                <a:avLst>
                  <a:gd fmla="val 9303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?</a:t>
                </a:r>
              </a:p>
            </p:txBody>
          </p:sp>
        </p:grpSp>
        <p:sp>
          <p:nvSpPr>
            <p:cNvPr id="257" name="Shape 257"/>
            <p:cNvSpPr/>
            <p:nvPr/>
          </p:nvSpPr>
          <p:spPr>
            <a:xfrm>
              <a:off x="2837841" y="6217542"/>
              <a:ext cx="2588342" cy="308434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일부 업적을 달성하면 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여신을 얻을 수 있습니다. 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2340696" y="5192185"/>
              <a:ext cx="3870430" cy="860615"/>
            </a:xfrm>
            <a:prstGeom prst="rect">
              <a:avLst/>
            </a:prstGeom>
            <a:solidFill>
              <a:srgbClr val="0F243E">
                <a:alpha val="78823"/>
              </a:srgbClr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Shape 259"/>
            <p:cNvSpPr/>
            <p:nvPr/>
          </p:nvSpPr>
          <p:spPr>
            <a:xfrm>
              <a:off x="3328935" y="5319626"/>
              <a:ext cx="648652" cy="64865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Shape 260"/>
            <p:cNvSpPr/>
            <p:nvPr/>
          </p:nvSpPr>
          <p:spPr>
            <a:xfrm>
              <a:off x="4158996" y="5319626"/>
              <a:ext cx="648652" cy="64865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Shape 261"/>
            <p:cNvSpPr/>
            <p:nvPr/>
          </p:nvSpPr>
          <p:spPr>
            <a:xfrm>
              <a:off x="4989055" y="5319626"/>
              <a:ext cx="648652" cy="648652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2" name="Shape 262"/>
            <p:cNvGrpSpPr/>
            <p:nvPr/>
          </p:nvGrpSpPr>
          <p:grpSpPr>
            <a:xfrm>
              <a:off x="5819114" y="5326771"/>
              <a:ext cx="645836" cy="648652"/>
              <a:chOff x="5713053" y="4318035"/>
              <a:chExt cx="645836" cy="648652"/>
            </a:xfrm>
          </p:grpSpPr>
          <p:sp>
            <p:nvSpPr>
              <p:cNvPr id="263" name="Shape 263"/>
              <p:cNvSpPr/>
              <p:nvPr/>
            </p:nvSpPr>
            <p:spPr>
              <a:xfrm>
                <a:off x="5713053" y="4318035"/>
                <a:ext cx="645836" cy="648652"/>
              </a:xfrm>
              <a:prstGeom prst="rect">
                <a:avLst/>
              </a:prstGeom>
              <a:blipFill rotWithShape="1">
                <a:blip r:embed="rId8">
                  <a:alphaModFix/>
                </a:blip>
                <a:stretch>
                  <a:fillRect b="0" l="0" r="0" t="0"/>
                </a:stretch>
              </a:blipFill>
              <a:ln cap="flat" cmpd="sng" w="25400">
                <a:solidFill>
                  <a:srgbClr val="395E89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Shape 264"/>
              <p:cNvSpPr/>
              <p:nvPr/>
            </p:nvSpPr>
            <p:spPr>
              <a:xfrm>
                <a:off x="572623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Shape 265"/>
              <p:cNvSpPr/>
              <p:nvPr/>
            </p:nvSpPr>
            <p:spPr>
              <a:xfrm>
                <a:off x="580906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Shape 266"/>
              <p:cNvSpPr/>
              <p:nvPr/>
            </p:nvSpPr>
            <p:spPr>
              <a:xfrm>
                <a:off x="589189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Shape 267"/>
              <p:cNvSpPr/>
              <p:nvPr/>
            </p:nvSpPr>
            <p:spPr>
              <a:xfrm>
                <a:off x="5974723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8" name="Shape 268"/>
            <p:cNvSpPr/>
            <p:nvPr/>
          </p:nvSpPr>
          <p:spPr>
            <a:xfrm>
              <a:off x="5882560" y="4795751"/>
              <a:ext cx="971320" cy="1796592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Shape 269"/>
            <p:cNvSpPr/>
            <p:nvPr/>
          </p:nvSpPr>
          <p:spPr>
            <a:xfrm>
              <a:off x="2337574" y="5078662"/>
              <a:ext cx="926444" cy="170732"/>
            </a:xfrm>
            <a:prstGeom prst="rect">
              <a:avLst/>
            </a:prstGeom>
            <a:gradFill>
              <a:gsLst>
                <a:gs pos="0">
                  <a:srgbClr val="5F82CA"/>
                </a:gs>
                <a:gs pos="50000">
                  <a:srgbClr val="3C70CA"/>
                </a:gs>
                <a:gs pos="100000">
                  <a:srgbClr val="2E60B9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ko-KR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보유</a:t>
              </a:r>
            </a:p>
          </p:txBody>
        </p:sp>
        <p:sp>
          <p:nvSpPr>
            <p:cNvPr id="270" name="Shape 270"/>
            <p:cNvSpPr/>
            <p:nvPr/>
          </p:nvSpPr>
          <p:spPr>
            <a:xfrm>
              <a:off x="2340696" y="3768462"/>
              <a:ext cx="3521614" cy="1075353"/>
            </a:xfrm>
            <a:prstGeom prst="rect">
              <a:avLst/>
            </a:prstGeom>
            <a:solidFill>
              <a:srgbClr val="0F243E">
                <a:alpha val="80784"/>
              </a:srgbClr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Shape 271"/>
            <p:cNvSpPr/>
            <p:nvPr/>
          </p:nvSpPr>
          <p:spPr>
            <a:xfrm>
              <a:off x="2337574" y="3669001"/>
              <a:ext cx="926444" cy="174605"/>
            </a:xfrm>
            <a:prstGeom prst="rect">
              <a:avLst/>
            </a:prstGeom>
            <a:gradFill>
              <a:gsLst>
                <a:gs pos="0">
                  <a:srgbClr val="5F82CA"/>
                </a:gs>
                <a:gs pos="50000">
                  <a:srgbClr val="3C70CA"/>
                </a:gs>
                <a:gs pos="100000">
                  <a:srgbClr val="2E60B9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ko-KR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사용 중</a:t>
              </a:r>
            </a:p>
          </p:txBody>
        </p:sp>
        <p:sp>
          <p:nvSpPr>
            <p:cNvPr id="272" name="Shape 272"/>
            <p:cNvSpPr/>
            <p:nvPr/>
          </p:nvSpPr>
          <p:spPr>
            <a:xfrm>
              <a:off x="2498876" y="5319626"/>
              <a:ext cx="648652" cy="648652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C4BD9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73" name="Shape 273"/>
            <p:cNvPicPr preferRelativeResize="0"/>
            <p:nvPr/>
          </p:nvPicPr>
          <p:blipFill rotWithShape="1">
            <a:blip r:embed="rId10">
              <a:alphaModFix/>
            </a:blip>
            <a:srcRect b="10926" l="55" r="88811" t="78076"/>
            <a:stretch/>
          </p:blipFill>
          <p:spPr>
            <a:xfrm>
              <a:off x="5463642" y="5759832"/>
              <a:ext cx="238948" cy="235998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pic>
          <p:nvPicPr>
            <p:cNvPr id="274" name="Shape 274"/>
            <p:cNvPicPr preferRelativeResize="0"/>
            <p:nvPr/>
          </p:nvPicPr>
          <p:blipFill rotWithShape="1">
            <a:blip r:embed="rId11">
              <a:alphaModFix/>
            </a:blip>
            <a:srcRect b="88902" l="44392" r="44473" t="101"/>
            <a:stretch/>
          </p:blipFill>
          <p:spPr>
            <a:xfrm>
              <a:off x="3797457" y="5767791"/>
              <a:ext cx="238948" cy="235998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pic>
          <p:nvPicPr>
            <p:cNvPr id="275" name="Shape 275"/>
            <p:cNvPicPr preferRelativeResize="0"/>
            <p:nvPr/>
          </p:nvPicPr>
          <p:blipFill rotWithShape="1">
            <a:blip r:embed="rId11">
              <a:alphaModFix/>
            </a:blip>
            <a:srcRect b="88701" l="11052" r="77814" t="301"/>
            <a:stretch/>
          </p:blipFill>
          <p:spPr>
            <a:xfrm>
              <a:off x="4639510" y="5786339"/>
              <a:ext cx="238948" cy="235998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pic>
          <p:nvPicPr>
            <p:cNvPr id="276" name="Shape 276"/>
            <p:cNvPicPr preferRelativeResize="0"/>
            <p:nvPr/>
          </p:nvPicPr>
          <p:blipFill rotWithShape="1">
            <a:blip r:embed="rId10">
              <a:alphaModFix/>
            </a:blip>
            <a:srcRect b="66686" l="44534" r="44332" t="22317"/>
            <a:stretch/>
          </p:blipFill>
          <p:spPr>
            <a:xfrm>
              <a:off x="2986466" y="5771764"/>
              <a:ext cx="238948" cy="235999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sp>
          <p:nvSpPr>
            <p:cNvPr id="277" name="Shape 277"/>
            <p:cNvSpPr txBox="1"/>
            <p:nvPr/>
          </p:nvSpPr>
          <p:spPr>
            <a:xfrm>
              <a:off x="2442775" y="5285705"/>
              <a:ext cx="534121" cy="2000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ko-KR" sz="700">
                  <a:solidFill>
                    <a:srgbClr val="00B0F0"/>
                  </a:solidFill>
                  <a:latin typeface="Arial"/>
                  <a:ea typeface="Arial"/>
                  <a:cs typeface="Arial"/>
                  <a:sym typeface="Arial"/>
                </a:rPr>
                <a:t>사용 중..</a:t>
              </a:r>
            </a:p>
          </p:txBody>
        </p:sp>
        <p:grpSp>
          <p:nvGrpSpPr>
            <p:cNvPr id="278" name="Shape 278"/>
            <p:cNvGrpSpPr/>
            <p:nvPr/>
          </p:nvGrpSpPr>
          <p:grpSpPr>
            <a:xfrm>
              <a:off x="2429816" y="3935845"/>
              <a:ext cx="3361208" cy="843695"/>
              <a:chOff x="2429816" y="4042800"/>
              <a:chExt cx="3361208" cy="843695"/>
            </a:xfrm>
          </p:grpSpPr>
          <p:sp>
            <p:nvSpPr>
              <p:cNvPr id="279" name="Shape 279"/>
              <p:cNvSpPr/>
              <p:nvPr/>
            </p:nvSpPr>
            <p:spPr>
              <a:xfrm>
                <a:off x="3331587" y="4042800"/>
                <a:ext cx="648071" cy="648071"/>
              </a:xfrm>
              <a:prstGeom prst="rect">
                <a:avLst/>
              </a:prstGeom>
              <a:solidFill>
                <a:schemeClr val="lt1"/>
              </a:solidFill>
              <a:ln cap="flat" cmpd="sng" w="25400">
                <a:solidFill>
                  <a:srgbClr val="C4BD97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Empty</a:t>
                </a:r>
              </a:p>
            </p:txBody>
          </p:sp>
          <p:grpSp>
            <p:nvGrpSpPr>
              <p:cNvPr id="280" name="Shape 280"/>
              <p:cNvGrpSpPr/>
              <p:nvPr/>
            </p:nvGrpSpPr>
            <p:grpSpPr>
              <a:xfrm>
                <a:off x="4228179" y="4049262"/>
                <a:ext cx="648071" cy="648071"/>
                <a:chOff x="2950992" y="3192175"/>
                <a:chExt cx="648071" cy="648071"/>
              </a:xfrm>
            </p:grpSpPr>
            <p:sp>
              <p:nvSpPr>
                <p:cNvPr id="281" name="Shape 281"/>
                <p:cNvSpPr/>
                <p:nvPr/>
              </p:nvSpPr>
              <p:spPr>
                <a:xfrm>
                  <a:off x="2950992" y="3192175"/>
                  <a:ext cx="648071" cy="648071"/>
                </a:xfrm>
                <a:prstGeom prst="rect">
                  <a:avLst/>
                </a:prstGeom>
                <a:solidFill>
                  <a:srgbClr val="595959"/>
                </a:solidFill>
                <a:ln cap="flat" cmpd="sng" w="25400">
                  <a:solidFill>
                    <a:srgbClr val="7F7F7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buClr>
                      <a:srgbClr val="F2F2F2"/>
                    </a:buClr>
                    <a:buSzPct val="25000"/>
                    <a:buFont typeface="Arial"/>
                    <a:buNone/>
                  </a:pPr>
                  <a:r>
                    <a:rPr lang="ko-KR" sz="800">
                      <a:solidFill>
                        <a:srgbClr val="F2F2F2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Lock</a:t>
                  </a:r>
                </a:p>
              </p:txBody>
            </p:sp>
            <p:pic>
              <p:nvPicPr>
                <p:cNvPr id="282" name="Shape 282"/>
                <p:cNvPicPr preferRelativeResize="0"/>
                <p:nvPr/>
              </p:nvPicPr>
              <p:blipFill rotWithShape="1">
                <a:blip r:embed="rId12">
                  <a:alphaModFix/>
                </a:blip>
                <a:srcRect b="0" l="0" r="0" t="0"/>
                <a:stretch/>
              </p:blipFill>
              <p:spPr>
                <a:xfrm>
                  <a:off x="3178517" y="3313196"/>
                  <a:ext cx="207708" cy="32072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283" name="Shape 283"/>
              <p:cNvGrpSpPr/>
              <p:nvPr/>
            </p:nvGrpSpPr>
            <p:grpSpPr>
              <a:xfrm>
                <a:off x="5124773" y="4049262"/>
                <a:ext cx="648071" cy="648071"/>
                <a:chOff x="5528642" y="3192175"/>
                <a:chExt cx="648071" cy="648071"/>
              </a:xfrm>
            </p:grpSpPr>
            <p:sp>
              <p:nvSpPr>
                <p:cNvPr id="284" name="Shape 284"/>
                <p:cNvSpPr/>
                <p:nvPr/>
              </p:nvSpPr>
              <p:spPr>
                <a:xfrm>
                  <a:off x="5528642" y="3192175"/>
                  <a:ext cx="648071" cy="648071"/>
                </a:xfrm>
                <a:prstGeom prst="rect">
                  <a:avLst/>
                </a:prstGeom>
                <a:solidFill>
                  <a:srgbClr val="595959"/>
                </a:solidFill>
                <a:ln cap="flat" cmpd="sng" w="25400">
                  <a:solidFill>
                    <a:srgbClr val="7F7F7F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t/>
                  </a:r>
                  <a:endParaRPr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buClr>
                      <a:srgbClr val="F2F2F2"/>
                    </a:buClr>
                    <a:buSzPct val="25000"/>
                    <a:buFont typeface="Arial"/>
                    <a:buNone/>
                  </a:pPr>
                  <a:r>
                    <a:rPr lang="ko-KR" sz="800">
                      <a:solidFill>
                        <a:srgbClr val="F2F2F2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Lock</a:t>
                  </a:r>
                </a:p>
              </p:txBody>
            </p:sp>
            <p:pic>
              <p:nvPicPr>
                <p:cNvPr id="285" name="Shape 285"/>
                <p:cNvPicPr preferRelativeResize="0"/>
                <p:nvPr/>
              </p:nvPicPr>
              <p:blipFill rotWithShape="1">
                <a:blip r:embed="rId12">
                  <a:alphaModFix/>
                </a:blip>
                <a:srcRect b="0" l="0" r="0" t="0"/>
                <a:stretch/>
              </p:blipFill>
              <p:spPr>
                <a:xfrm>
                  <a:off x="5748823" y="3313196"/>
                  <a:ext cx="207708" cy="32072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286" name="Shape 286"/>
              <p:cNvSpPr/>
              <p:nvPr/>
            </p:nvSpPr>
            <p:spPr>
              <a:xfrm>
                <a:off x="2434992" y="4043842"/>
                <a:ext cx="648071" cy="648071"/>
              </a:xfrm>
              <a:prstGeom prst="rect">
                <a:avLst/>
              </a:prstGeom>
              <a:blipFill rotWithShape="1">
                <a:blip r:embed="rId9">
                  <a:alphaModFix/>
                </a:blip>
                <a:stretch>
                  <a:fillRect b="0" l="0" r="0" t="0"/>
                </a:stretch>
              </a:blipFill>
              <a:ln cap="flat" cmpd="sng" w="25400">
                <a:solidFill>
                  <a:srgbClr val="C4BD97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Shape 287"/>
              <p:cNvSpPr/>
              <p:nvPr/>
            </p:nvSpPr>
            <p:spPr>
              <a:xfrm>
                <a:off x="2429816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288" name="Shape 288"/>
              <p:cNvSpPr/>
              <p:nvPr/>
            </p:nvSpPr>
            <p:spPr>
              <a:xfrm>
                <a:off x="3339955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00:00:00</a:t>
                </a:r>
              </a:p>
            </p:txBody>
          </p:sp>
          <p:sp>
            <p:nvSpPr>
              <p:cNvPr id="289" name="Shape 289"/>
              <p:cNvSpPr/>
              <p:nvPr/>
            </p:nvSpPr>
            <p:spPr>
              <a:xfrm>
                <a:off x="4227637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00:00:00</a:t>
                </a:r>
              </a:p>
            </p:txBody>
          </p:sp>
          <p:sp>
            <p:nvSpPr>
              <p:cNvPr id="290" name="Shape 290"/>
              <p:cNvSpPr/>
              <p:nvPr/>
            </p:nvSpPr>
            <p:spPr>
              <a:xfrm>
                <a:off x="5137776" y="4725832"/>
                <a:ext cx="653247" cy="160663"/>
              </a:xfrm>
              <a:prstGeom prst="rect">
                <a:avLst/>
              </a:prstGeom>
              <a:solidFill>
                <a:srgbClr val="00206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00:00:00</a:t>
                </a:r>
              </a:p>
            </p:txBody>
          </p:sp>
        </p:grpSp>
        <p:pic>
          <p:nvPicPr>
            <p:cNvPr id="291" name="Shape 291"/>
            <p:cNvPicPr preferRelativeResize="0"/>
            <p:nvPr/>
          </p:nvPicPr>
          <p:blipFill rotWithShape="1">
            <a:blip r:embed="rId10">
              <a:alphaModFix/>
            </a:blip>
            <a:srcRect b="66686" l="44534" r="44332" t="22317"/>
            <a:stretch/>
          </p:blipFill>
          <p:spPr>
            <a:xfrm>
              <a:off x="2970089" y="4415576"/>
              <a:ext cx="238948" cy="235999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</p:grpSp>
      <p:sp>
        <p:nvSpPr>
          <p:cNvPr id="292" name="Shape 292"/>
          <p:cNvSpPr/>
          <p:nvPr/>
        </p:nvSpPr>
        <p:spPr>
          <a:xfrm>
            <a:off x="142888" y="3473339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현재 장착되어 있는 여신 목록. 최대 4개. 확장을 고려해서 좌/우 스크롤 구현</a:t>
            </a:r>
          </a:p>
        </p:txBody>
      </p:sp>
      <p:cxnSp>
        <p:nvCxnSpPr>
          <p:cNvPr id="293" name="Shape 293"/>
          <p:cNvCxnSpPr>
            <a:stCxn id="292" idx="3"/>
            <a:endCxn id="271" idx="1"/>
          </p:cNvCxnSpPr>
          <p:nvPr/>
        </p:nvCxnSpPr>
        <p:spPr>
          <a:xfrm>
            <a:off x="1818776" y="3756303"/>
            <a:ext cx="518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94" name="Shape 294"/>
          <p:cNvSpPr/>
          <p:nvPr/>
        </p:nvSpPr>
        <p:spPr>
          <a:xfrm>
            <a:off x="142888" y="4148157"/>
            <a:ext cx="1675888" cy="384788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해당 스킬 쿨타임</a:t>
            </a:r>
          </a:p>
        </p:txBody>
      </p:sp>
      <p:cxnSp>
        <p:nvCxnSpPr>
          <p:cNvPr id="295" name="Shape 295"/>
          <p:cNvCxnSpPr>
            <a:stCxn id="294" idx="3"/>
          </p:cNvCxnSpPr>
          <p:nvPr/>
        </p:nvCxnSpPr>
        <p:spPr>
          <a:xfrm>
            <a:off x="1818776" y="4340551"/>
            <a:ext cx="608400" cy="270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96" name="Shape 296"/>
          <p:cNvSpPr/>
          <p:nvPr/>
        </p:nvSpPr>
        <p:spPr>
          <a:xfrm>
            <a:off x="142888" y="4641835"/>
            <a:ext cx="1675888" cy="384788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보유 스킬 아이콘</a:t>
            </a:r>
          </a:p>
        </p:txBody>
      </p:sp>
      <p:cxnSp>
        <p:nvCxnSpPr>
          <p:cNvPr id="297" name="Shape 297"/>
          <p:cNvCxnSpPr>
            <a:stCxn id="296" idx="3"/>
          </p:cNvCxnSpPr>
          <p:nvPr/>
        </p:nvCxnSpPr>
        <p:spPr>
          <a:xfrm flipH="1" rot="10800000">
            <a:off x="1818776" y="4627529"/>
            <a:ext cx="1143600" cy="206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98" name="Shape 298"/>
          <p:cNvSpPr/>
          <p:nvPr/>
        </p:nvSpPr>
        <p:spPr>
          <a:xfrm>
            <a:off x="142888" y="5269621"/>
            <a:ext cx="1675888" cy="698658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사용 가능한 보유 여신 목록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좌/우 스크롤 구현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현재 사용 가능한 여신 목록만 노출한다.</a:t>
            </a:r>
          </a:p>
        </p:txBody>
      </p:sp>
      <p:cxnSp>
        <p:nvCxnSpPr>
          <p:cNvPr id="299" name="Shape 299"/>
          <p:cNvCxnSpPr>
            <a:stCxn id="298" idx="3"/>
            <a:endCxn id="258" idx="1"/>
          </p:cNvCxnSpPr>
          <p:nvPr/>
        </p:nvCxnSpPr>
        <p:spPr>
          <a:xfrm>
            <a:off x="1818776" y="5618950"/>
            <a:ext cx="522000" cy="3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00" name="Shape 300"/>
          <p:cNvSpPr/>
          <p:nvPr/>
        </p:nvSpPr>
        <p:spPr>
          <a:xfrm>
            <a:off x="142888" y="6192685"/>
            <a:ext cx="1675888" cy="384788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뒤로가기 / 게임Tip / 도움말</a:t>
            </a:r>
          </a:p>
        </p:txBody>
      </p:sp>
      <p:cxnSp>
        <p:nvCxnSpPr>
          <p:cNvPr id="301" name="Shape 301"/>
          <p:cNvCxnSpPr>
            <a:stCxn id="300" idx="3"/>
            <a:endCxn id="253" idx="2"/>
          </p:cNvCxnSpPr>
          <p:nvPr/>
        </p:nvCxnSpPr>
        <p:spPr>
          <a:xfrm flipH="1" rot="10800000">
            <a:off x="1818776" y="6374279"/>
            <a:ext cx="524700" cy="10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02" name="Shape 302"/>
          <p:cNvSpPr/>
          <p:nvPr/>
        </p:nvSpPr>
        <p:spPr>
          <a:xfrm>
            <a:off x="6202919" y="3043076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오픈되어 있지만, 여신을 장착하지 않아 비어있는 상태</a:t>
            </a:r>
          </a:p>
        </p:txBody>
      </p:sp>
      <p:cxnSp>
        <p:nvCxnSpPr>
          <p:cNvPr id="303" name="Shape 303"/>
          <p:cNvCxnSpPr>
            <a:stCxn id="302" idx="1"/>
          </p:cNvCxnSpPr>
          <p:nvPr/>
        </p:nvCxnSpPr>
        <p:spPr>
          <a:xfrm flipH="1">
            <a:off x="3977519" y="3326040"/>
            <a:ext cx="2225400" cy="591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04" name="Shape 304"/>
          <p:cNvSpPr/>
          <p:nvPr/>
        </p:nvSpPr>
        <p:spPr>
          <a:xfrm>
            <a:off x="6202919" y="3982112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아직 오픈되지 않아 잠겨있는 여신 슬롯</a:t>
            </a:r>
          </a:p>
        </p:txBody>
      </p:sp>
      <p:cxnSp>
        <p:nvCxnSpPr>
          <p:cNvPr id="305" name="Shape 305"/>
          <p:cNvCxnSpPr>
            <a:stCxn id="304" idx="1"/>
            <a:endCxn id="284" idx="3"/>
          </p:cNvCxnSpPr>
          <p:nvPr/>
        </p:nvCxnSpPr>
        <p:spPr>
          <a:xfrm flipH="1">
            <a:off x="5772719" y="4265076"/>
            <a:ext cx="430200" cy="1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06" name="Shape 306"/>
          <p:cNvSpPr/>
          <p:nvPr/>
        </p:nvSpPr>
        <p:spPr>
          <a:xfrm>
            <a:off x="6202919" y="593175"/>
            <a:ext cx="1675888" cy="565927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여십 관리 / 콜렉션 이동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탭 버튼</a:t>
            </a:r>
          </a:p>
        </p:txBody>
      </p:sp>
      <p:cxnSp>
        <p:nvCxnSpPr>
          <p:cNvPr id="307" name="Shape 307"/>
          <p:cNvCxnSpPr>
            <a:stCxn id="306" idx="1"/>
            <a:endCxn id="248" idx="3"/>
          </p:cNvCxnSpPr>
          <p:nvPr/>
        </p:nvCxnSpPr>
        <p:spPr>
          <a:xfrm rot="10800000">
            <a:off x="5675219" y="870739"/>
            <a:ext cx="527700" cy="5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/>
        </p:nvSpPr>
        <p:spPr>
          <a:xfrm>
            <a:off x="178918" y="229106"/>
            <a:ext cx="1354857" cy="5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여신 선택 시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(Popup Ui)</a:t>
            </a:r>
          </a:p>
        </p:txBody>
      </p:sp>
      <p:pic>
        <p:nvPicPr>
          <p:cNvPr id="313" name="Shape 3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Shape 314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5" name="Shape 315"/>
          <p:cNvGrpSpPr/>
          <p:nvPr/>
        </p:nvGrpSpPr>
        <p:grpSpPr>
          <a:xfrm>
            <a:off x="2429815" y="5939362"/>
            <a:ext cx="3398208" cy="579976"/>
            <a:chOff x="2429815" y="5939362"/>
            <a:chExt cx="3398208" cy="579976"/>
          </a:xfrm>
        </p:grpSpPr>
        <p:grpSp>
          <p:nvGrpSpPr>
            <p:cNvPr id="316" name="Shape 316"/>
            <p:cNvGrpSpPr/>
            <p:nvPr/>
          </p:nvGrpSpPr>
          <p:grpSpPr>
            <a:xfrm>
              <a:off x="3495717" y="5965156"/>
              <a:ext cx="2332306" cy="553825"/>
              <a:chOff x="3495717" y="5964319"/>
              <a:chExt cx="2332306" cy="553825"/>
            </a:xfrm>
          </p:grpSpPr>
          <p:sp>
            <p:nvSpPr>
              <p:cNvPr id="317" name="Shape 317"/>
              <p:cNvSpPr/>
              <p:nvPr/>
            </p:nvSpPr>
            <p:spPr>
              <a:xfrm>
                <a:off x="4778542" y="5998351"/>
                <a:ext cx="1049481" cy="516098"/>
              </a:xfrm>
              <a:prstGeom prst="roundRect">
                <a:avLst>
                  <a:gd fmla="val 16667" name="adj"/>
                </a:avLst>
              </a:prstGeom>
              <a:gradFill>
                <a:gsLst>
                  <a:gs pos="0">
                    <a:srgbClr val="D1D1D1"/>
                  </a:gs>
                  <a:gs pos="50000">
                    <a:srgbClr val="C7C7C7"/>
                  </a:gs>
                  <a:gs pos="100000">
                    <a:srgbClr val="C0C0C0"/>
                  </a:gs>
                </a:gsLst>
                <a:lin ang="5400000" scaled="0"/>
              </a:gradFill>
              <a:ln cap="flat" cmpd="sng" w="9525">
                <a:solidFill>
                  <a:schemeClr val="accent3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Shape 318"/>
              <p:cNvSpPr/>
              <p:nvPr/>
            </p:nvSpPr>
            <p:spPr>
              <a:xfrm>
                <a:off x="4841587" y="6052305"/>
                <a:ext cx="938077" cy="276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200">
                    <a:solidFill>
                      <a:srgbClr val="595959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319" name="Shape 319"/>
              <p:cNvSpPr/>
              <p:nvPr/>
            </p:nvSpPr>
            <p:spPr>
              <a:xfrm>
                <a:off x="4898782" y="6343935"/>
                <a:ext cx="820899" cy="121738"/>
              </a:xfrm>
              <a:prstGeom prst="rect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99d 23:59:59</a:t>
                </a:r>
              </a:p>
            </p:txBody>
          </p:sp>
          <p:sp>
            <p:nvSpPr>
              <p:cNvPr id="320" name="Shape 320"/>
              <p:cNvSpPr/>
              <p:nvPr/>
            </p:nvSpPr>
            <p:spPr>
              <a:xfrm>
                <a:off x="3495717" y="6002046"/>
                <a:ext cx="1210974" cy="516098"/>
              </a:xfrm>
              <a:prstGeom prst="roundRect">
                <a:avLst>
                  <a:gd fmla="val 16667" name="adj"/>
                </a:avLst>
              </a:prstGeom>
              <a:solidFill>
                <a:schemeClr val="accent5"/>
              </a:solidFill>
              <a:ln cap="flat" cmpd="sng" w="12700">
                <a:solidFill>
                  <a:srgbClr val="31538F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Shape 321"/>
              <p:cNvSpPr/>
              <p:nvPr/>
            </p:nvSpPr>
            <p:spPr>
              <a:xfrm>
                <a:off x="3655623" y="5964319"/>
                <a:ext cx="949297" cy="430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Immediate </a:t>
                </a:r>
              </a:p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05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Training</a:t>
                </a:r>
              </a:p>
            </p:txBody>
          </p:sp>
          <p:sp>
            <p:nvSpPr>
              <p:cNvPr id="322" name="Shape 322"/>
              <p:cNvSpPr/>
              <p:nvPr/>
            </p:nvSpPr>
            <p:spPr>
              <a:xfrm>
                <a:off x="3710471" y="6344575"/>
                <a:ext cx="798991" cy="133893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99999999</a:t>
                </a:r>
              </a:p>
            </p:txBody>
          </p:sp>
          <p:pic>
            <p:nvPicPr>
              <p:cNvPr id="323" name="Shape 32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3553423" y="6311428"/>
                <a:ext cx="226311" cy="16926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24" name="Shape 324"/>
            <p:cNvGrpSpPr/>
            <p:nvPr/>
          </p:nvGrpSpPr>
          <p:grpSpPr>
            <a:xfrm>
              <a:off x="2429815" y="5939362"/>
              <a:ext cx="803464" cy="579976"/>
              <a:chOff x="2429816" y="5901771"/>
              <a:chExt cx="803464" cy="579976"/>
            </a:xfrm>
          </p:grpSpPr>
          <p:sp>
            <p:nvSpPr>
              <p:cNvPr id="325" name="Shape 325"/>
              <p:cNvSpPr/>
              <p:nvPr/>
            </p:nvSpPr>
            <p:spPr>
              <a:xfrm>
                <a:off x="2429816" y="5901771"/>
                <a:ext cx="803464" cy="57997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Shape 326"/>
              <p:cNvSpPr/>
              <p:nvPr/>
            </p:nvSpPr>
            <p:spPr>
              <a:xfrm rot="10800000">
                <a:off x="2515980" y="5949637"/>
                <a:ext cx="542628" cy="484243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327" name="Shape 3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659" y="301821"/>
            <a:ext cx="3527099" cy="6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/>
          <p:nvPr/>
        </p:nvSpPr>
        <p:spPr>
          <a:xfrm>
            <a:off x="2346658" y="302760"/>
            <a:ext cx="3533660" cy="6277426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2335791" y="587300"/>
            <a:ext cx="3530293" cy="6021634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0" name="Shape 330"/>
          <p:cNvGrpSpPr/>
          <p:nvPr/>
        </p:nvGrpSpPr>
        <p:grpSpPr>
          <a:xfrm>
            <a:off x="2343466" y="6170196"/>
            <a:ext cx="3554824" cy="407987"/>
            <a:chOff x="2343466" y="6170196"/>
            <a:chExt cx="3554824" cy="407987"/>
          </a:xfrm>
        </p:grpSpPr>
        <p:sp>
          <p:nvSpPr>
            <p:cNvPr id="331" name="Shape 331"/>
            <p:cNvSpPr/>
            <p:nvPr/>
          </p:nvSpPr>
          <p:spPr>
            <a:xfrm>
              <a:off x="2343466" y="6170196"/>
              <a:ext cx="3554824" cy="407987"/>
            </a:xfrm>
            <a:prstGeom prst="round2SameRect">
              <a:avLst>
                <a:gd fmla="val 0" name="adj1"/>
                <a:gd fmla="val 0" name="adj2"/>
              </a:avLst>
            </a:pr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Shape 332"/>
            <p:cNvSpPr/>
            <p:nvPr/>
          </p:nvSpPr>
          <p:spPr>
            <a:xfrm>
              <a:off x="2390307" y="6217542"/>
              <a:ext cx="375682" cy="324986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Shape 333"/>
            <p:cNvSpPr/>
            <p:nvPr/>
          </p:nvSpPr>
          <p:spPr>
            <a:xfrm rot="10800000">
              <a:off x="2448853" y="6284003"/>
              <a:ext cx="211973" cy="189167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B0CAE9"/>
                </a:gs>
                <a:gs pos="50000">
                  <a:srgbClr val="A1C1E4"/>
                </a:gs>
                <a:gs pos="100000">
                  <a:srgbClr val="90B8E4"/>
                </a:gs>
              </a:gsLst>
              <a:lin ang="5400000" scaled="0"/>
            </a:gradFill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Shape 334"/>
            <p:cNvSpPr/>
            <p:nvPr/>
          </p:nvSpPr>
          <p:spPr>
            <a:xfrm>
              <a:off x="5486166" y="6220450"/>
              <a:ext cx="340641" cy="306654"/>
            </a:xfrm>
            <a:prstGeom prst="roundRect">
              <a:avLst>
                <a:gd fmla="val 9303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ko-KR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?</a:t>
              </a:r>
            </a:p>
          </p:txBody>
        </p:sp>
      </p:grpSp>
      <p:sp>
        <p:nvSpPr>
          <p:cNvPr id="335" name="Shape 335"/>
          <p:cNvSpPr/>
          <p:nvPr/>
        </p:nvSpPr>
        <p:spPr>
          <a:xfrm>
            <a:off x="2837841" y="6217542"/>
            <a:ext cx="2588342" cy="308434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일부 업적을 달성하면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여신을 얻을 수 있습니다. </a:t>
            </a:r>
          </a:p>
        </p:txBody>
      </p:sp>
      <p:sp>
        <p:nvSpPr>
          <p:cNvPr id="336" name="Shape 336"/>
          <p:cNvSpPr/>
          <p:nvPr/>
        </p:nvSpPr>
        <p:spPr>
          <a:xfrm>
            <a:off x="2313489" y="6562047"/>
            <a:ext cx="3634230" cy="2780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7" name="Shape 337"/>
          <p:cNvPicPr preferRelativeResize="0"/>
          <p:nvPr/>
        </p:nvPicPr>
        <p:blipFill rotWithShape="1">
          <a:blip r:embed="rId5">
            <a:alphaModFix/>
          </a:blip>
          <a:srcRect b="0" l="11957" r="12230" t="0"/>
          <a:stretch/>
        </p:blipFill>
        <p:spPr>
          <a:xfrm>
            <a:off x="2367091" y="313436"/>
            <a:ext cx="3495219" cy="3291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Shape 338"/>
          <p:cNvGrpSpPr/>
          <p:nvPr/>
        </p:nvGrpSpPr>
        <p:grpSpPr>
          <a:xfrm>
            <a:off x="2434992" y="3688137"/>
            <a:ext cx="3337851" cy="1279814"/>
            <a:chOff x="2434992" y="3688137"/>
            <a:chExt cx="3337851" cy="1279814"/>
          </a:xfrm>
        </p:grpSpPr>
        <p:sp>
          <p:nvSpPr>
            <p:cNvPr id="339" name="Shape 339"/>
            <p:cNvSpPr/>
            <p:nvPr/>
          </p:nvSpPr>
          <p:spPr>
            <a:xfrm>
              <a:off x="3331587" y="3688137"/>
              <a:ext cx="648071" cy="648071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rgbClr val="C4BD9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ko-KR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Empty</a:t>
              </a:r>
            </a:p>
          </p:txBody>
        </p:sp>
        <p:sp>
          <p:nvSpPr>
            <p:cNvPr id="340" name="Shape 340"/>
            <p:cNvSpPr/>
            <p:nvPr/>
          </p:nvSpPr>
          <p:spPr>
            <a:xfrm>
              <a:off x="2434992" y="3689180"/>
              <a:ext cx="648071" cy="64807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C4BD9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41" name="Shape 341"/>
            <p:cNvGrpSpPr/>
            <p:nvPr/>
          </p:nvGrpSpPr>
          <p:grpSpPr>
            <a:xfrm>
              <a:off x="4228179" y="3694600"/>
              <a:ext cx="648071" cy="648071"/>
              <a:chOff x="2950992" y="3192175"/>
              <a:chExt cx="648071" cy="648071"/>
            </a:xfrm>
          </p:grpSpPr>
          <p:sp>
            <p:nvSpPr>
              <p:cNvPr id="342" name="Shape 342"/>
              <p:cNvSpPr/>
              <p:nvPr/>
            </p:nvSpPr>
            <p:spPr>
              <a:xfrm>
                <a:off x="2950992" y="3192175"/>
                <a:ext cx="648071" cy="648071"/>
              </a:xfrm>
              <a:prstGeom prst="rect">
                <a:avLst/>
              </a:prstGeom>
              <a:solidFill>
                <a:srgbClr val="595959"/>
              </a:solidFill>
              <a:ln cap="flat" cmpd="sng" w="25400">
                <a:solidFill>
                  <a:srgbClr val="7F7F7F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buClr>
                    <a:srgbClr val="F2F2F2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rPr>
                  <a:t>Lock</a:t>
                </a:r>
              </a:p>
            </p:txBody>
          </p:sp>
          <p:pic>
            <p:nvPicPr>
              <p:cNvPr id="343" name="Shape 343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3178517" y="3313196"/>
                <a:ext cx="207708" cy="32072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44" name="Shape 344"/>
            <p:cNvGrpSpPr/>
            <p:nvPr/>
          </p:nvGrpSpPr>
          <p:grpSpPr>
            <a:xfrm>
              <a:off x="5124773" y="3694600"/>
              <a:ext cx="648071" cy="648071"/>
              <a:chOff x="5528642" y="3192175"/>
              <a:chExt cx="648071" cy="648071"/>
            </a:xfrm>
          </p:grpSpPr>
          <p:sp>
            <p:nvSpPr>
              <p:cNvPr id="345" name="Shape 345"/>
              <p:cNvSpPr/>
              <p:nvPr/>
            </p:nvSpPr>
            <p:spPr>
              <a:xfrm>
                <a:off x="5528642" y="3192175"/>
                <a:ext cx="648071" cy="648071"/>
              </a:xfrm>
              <a:prstGeom prst="rect">
                <a:avLst/>
              </a:prstGeom>
              <a:solidFill>
                <a:srgbClr val="595959"/>
              </a:solidFill>
              <a:ln cap="flat" cmpd="sng" w="25400">
                <a:solidFill>
                  <a:srgbClr val="7F7F7F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buClr>
                    <a:srgbClr val="F2F2F2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rPr>
                  <a:t>Lock</a:t>
                </a:r>
              </a:p>
            </p:txBody>
          </p:sp>
          <p:pic>
            <p:nvPicPr>
              <p:cNvPr id="346" name="Shape 346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748823" y="3313196"/>
                <a:ext cx="207708" cy="32072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47" name="Shape 347"/>
            <p:cNvGrpSpPr/>
            <p:nvPr/>
          </p:nvGrpSpPr>
          <p:grpSpPr>
            <a:xfrm>
              <a:off x="2470700" y="4357070"/>
              <a:ext cx="3257583" cy="610882"/>
              <a:chOff x="2898592" y="3521698"/>
              <a:chExt cx="3257583" cy="610882"/>
            </a:xfrm>
          </p:grpSpPr>
          <p:sp>
            <p:nvSpPr>
              <p:cNvPr id="348" name="Shape 348"/>
              <p:cNvSpPr/>
              <p:nvPr/>
            </p:nvSpPr>
            <p:spPr>
              <a:xfrm>
                <a:off x="2898592" y="3521698"/>
                <a:ext cx="543063" cy="543063"/>
              </a:xfrm>
              <a:prstGeom prst="ellipse">
                <a:avLst/>
              </a:prstGeom>
              <a:gradFill>
                <a:gsLst>
                  <a:gs pos="0">
                    <a:srgbClr val="DAFEA4"/>
                  </a:gs>
                  <a:gs pos="35000">
                    <a:srgbClr val="E3FEBF"/>
                  </a:gs>
                  <a:gs pos="100000">
                    <a:srgbClr val="F4FEE6"/>
                  </a:gs>
                </a:gsLst>
                <a:lin ang="16200000" scaled="0"/>
              </a:gradFill>
              <a:ln cap="flat" cmpd="sng" w="9525">
                <a:solidFill>
                  <a:srgbClr val="97B853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1</a:t>
                </a:r>
              </a:p>
            </p:txBody>
          </p:sp>
          <p:sp>
            <p:nvSpPr>
              <p:cNvPr id="349" name="Shape 349"/>
              <p:cNvSpPr/>
              <p:nvPr/>
            </p:nvSpPr>
            <p:spPr>
              <a:xfrm>
                <a:off x="3800785" y="3521698"/>
                <a:ext cx="543063" cy="543063"/>
              </a:xfrm>
              <a:prstGeom prst="ellipse">
                <a:avLst/>
              </a:prstGeom>
              <a:gradFill>
                <a:gsLst>
                  <a:gs pos="0">
                    <a:srgbClr val="DAFEA4"/>
                  </a:gs>
                  <a:gs pos="35000">
                    <a:srgbClr val="E3FEBF"/>
                  </a:gs>
                  <a:gs pos="100000">
                    <a:srgbClr val="F4FEE6"/>
                  </a:gs>
                </a:gsLst>
                <a:lin ang="16200000" scaled="0"/>
              </a:gradFill>
              <a:ln cap="flat" cmpd="sng" w="9525">
                <a:solidFill>
                  <a:srgbClr val="97B853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2</a:t>
                </a:r>
              </a:p>
            </p:txBody>
          </p:sp>
          <p:sp>
            <p:nvSpPr>
              <p:cNvPr id="350" name="Shape 350"/>
              <p:cNvSpPr/>
              <p:nvPr/>
            </p:nvSpPr>
            <p:spPr>
              <a:xfrm>
                <a:off x="4702976" y="3521698"/>
                <a:ext cx="543063" cy="543063"/>
              </a:xfrm>
              <a:prstGeom prst="ellipse">
                <a:avLst/>
              </a:prstGeom>
              <a:solidFill>
                <a:srgbClr val="38562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3</a:t>
                </a:r>
              </a:p>
            </p:txBody>
          </p:sp>
          <p:sp>
            <p:nvSpPr>
              <p:cNvPr id="351" name="Shape 351"/>
              <p:cNvSpPr/>
              <p:nvPr/>
            </p:nvSpPr>
            <p:spPr>
              <a:xfrm>
                <a:off x="5605167" y="3521698"/>
                <a:ext cx="543063" cy="543063"/>
              </a:xfrm>
              <a:prstGeom prst="ellipse">
                <a:avLst/>
              </a:prstGeom>
              <a:solidFill>
                <a:srgbClr val="38562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4</a:t>
                </a:r>
              </a:p>
            </p:txBody>
          </p:sp>
          <p:sp>
            <p:nvSpPr>
              <p:cNvPr id="352" name="Shape 352"/>
              <p:cNvSpPr/>
              <p:nvPr/>
            </p:nvSpPr>
            <p:spPr>
              <a:xfrm>
                <a:off x="2911198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353" name="Shape 353"/>
              <p:cNvSpPr/>
              <p:nvPr/>
            </p:nvSpPr>
            <p:spPr>
              <a:xfrm>
                <a:off x="3814469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354" name="Shape 354"/>
              <p:cNvSpPr/>
              <p:nvPr/>
            </p:nvSpPr>
            <p:spPr>
              <a:xfrm>
                <a:off x="4716373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355" name="Shape 355"/>
              <p:cNvSpPr/>
              <p:nvPr/>
            </p:nvSpPr>
            <p:spPr>
              <a:xfrm>
                <a:off x="5625739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FFFFFF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</p:grpSp>
      </p:grpSp>
      <p:grpSp>
        <p:nvGrpSpPr>
          <p:cNvPr id="356" name="Shape 356"/>
          <p:cNvGrpSpPr/>
          <p:nvPr/>
        </p:nvGrpSpPr>
        <p:grpSpPr>
          <a:xfrm>
            <a:off x="2346767" y="4796356"/>
            <a:ext cx="4516307" cy="1796592"/>
            <a:chOff x="2337574" y="4142769"/>
            <a:chExt cx="4516307" cy="1796592"/>
          </a:xfrm>
        </p:grpSpPr>
        <p:sp>
          <p:nvSpPr>
            <p:cNvPr id="357" name="Shape 357"/>
            <p:cNvSpPr/>
            <p:nvPr/>
          </p:nvSpPr>
          <p:spPr>
            <a:xfrm>
              <a:off x="2340696" y="4539203"/>
              <a:ext cx="3870430" cy="860615"/>
            </a:xfrm>
            <a:prstGeom prst="rect">
              <a:avLst/>
            </a:prstGeom>
            <a:solidFill>
              <a:srgbClr val="0F243E"/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Shape 358"/>
            <p:cNvSpPr/>
            <p:nvPr/>
          </p:nvSpPr>
          <p:spPr>
            <a:xfrm>
              <a:off x="2498876" y="4666644"/>
              <a:ext cx="648652" cy="648652"/>
            </a:xfrm>
            <a:prstGeom prst="rect">
              <a:avLst/>
            </a:pr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 cap="flat" cmpd="sng" w="5715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Shape 359"/>
            <p:cNvSpPr/>
            <p:nvPr/>
          </p:nvSpPr>
          <p:spPr>
            <a:xfrm>
              <a:off x="3328935" y="4666644"/>
              <a:ext cx="648652" cy="648652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Shape 360"/>
            <p:cNvSpPr/>
            <p:nvPr/>
          </p:nvSpPr>
          <p:spPr>
            <a:xfrm>
              <a:off x="4158996" y="4666644"/>
              <a:ext cx="648652" cy="648652"/>
            </a:xfrm>
            <a:prstGeom prst="rect">
              <a:avLst/>
            </a:prstGeom>
            <a:blipFill rotWithShape="1">
              <a:blip r:embed="rId10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Shape 361"/>
            <p:cNvSpPr/>
            <p:nvPr/>
          </p:nvSpPr>
          <p:spPr>
            <a:xfrm>
              <a:off x="4989055" y="4666644"/>
              <a:ext cx="648652" cy="648652"/>
            </a:xfrm>
            <a:prstGeom prst="rect">
              <a:avLst/>
            </a:prstGeom>
            <a:blipFill rotWithShape="1">
              <a:blip r:embed="rId11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2" name="Shape 362"/>
            <p:cNvGrpSpPr/>
            <p:nvPr/>
          </p:nvGrpSpPr>
          <p:grpSpPr>
            <a:xfrm>
              <a:off x="5819114" y="4673790"/>
              <a:ext cx="645836" cy="648652"/>
              <a:chOff x="5713053" y="4318035"/>
              <a:chExt cx="645836" cy="648652"/>
            </a:xfrm>
          </p:grpSpPr>
          <p:sp>
            <p:nvSpPr>
              <p:cNvPr id="363" name="Shape 363"/>
              <p:cNvSpPr/>
              <p:nvPr/>
            </p:nvSpPr>
            <p:spPr>
              <a:xfrm>
                <a:off x="5713053" y="4318035"/>
                <a:ext cx="645836" cy="648652"/>
              </a:xfrm>
              <a:prstGeom prst="rect">
                <a:avLst/>
              </a:prstGeom>
              <a:blipFill rotWithShape="1">
                <a:blip r:embed="rId8">
                  <a:alphaModFix/>
                </a:blip>
                <a:stretch>
                  <a:fillRect b="0" l="0" r="0" t="0"/>
                </a:stretch>
              </a:blipFill>
              <a:ln cap="flat" cmpd="sng" w="25400">
                <a:solidFill>
                  <a:srgbClr val="395E89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Shape 364"/>
              <p:cNvSpPr/>
              <p:nvPr/>
            </p:nvSpPr>
            <p:spPr>
              <a:xfrm>
                <a:off x="572623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Shape 365"/>
              <p:cNvSpPr/>
              <p:nvPr/>
            </p:nvSpPr>
            <p:spPr>
              <a:xfrm>
                <a:off x="580906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Shape 366"/>
              <p:cNvSpPr/>
              <p:nvPr/>
            </p:nvSpPr>
            <p:spPr>
              <a:xfrm>
                <a:off x="5891892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Shape 367"/>
              <p:cNvSpPr/>
              <p:nvPr/>
            </p:nvSpPr>
            <p:spPr>
              <a:xfrm>
                <a:off x="5974723" y="4325928"/>
                <a:ext cx="82184" cy="82184"/>
              </a:xfrm>
              <a:prstGeom prst="star5">
                <a:avLst>
                  <a:gd fmla="val 26059" name="adj"/>
                  <a:gd fmla="val 105146" name="hf"/>
                  <a:gd fmla="val 110557" name="vf"/>
                </a:avLst>
              </a:prstGeom>
              <a:solidFill>
                <a:srgbClr val="FFFF00"/>
              </a:solidFill>
              <a:ln cap="flat" cmpd="sng" w="9525">
                <a:solidFill>
                  <a:srgbClr val="A5A5A5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8" name="Shape 368"/>
            <p:cNvSpPr/>
            <p:nvPr/>
          </p:nvSpPr>
          <p:spPr>
            <a:xfrm>
              <a:off x="5882560" y="4142769"/>
              <a:ext cx="971320" cy="1796592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Shape 369"/>
            <p:cNvSpPr/>
            <p:nvPr/>
          </p:nvSpPr>
          <p:spPr>
            <a:xfrm>
              <a:off x="2337574" y="4425680"/>
              <a:ext cx="926444" cy="170732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395E8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ko-KR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My Goddness</a:t>
              </a:r>
            </a:p>
          </p:txBody>
        </p:sp>
      </p:grpSp>
      <p:sp>
        <p:nvSpPr>
          <p:cNvPr id="370" name="Shape 370"/>
          <p:cNvSpPr/>
          <p:nvPr/>
        </p:nvSpPr>
        <p:spPr>
          <a:xfrm>
            <a:off x="2341789" y="598056"/>
            <a:ext cx="3538531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Shape 371"/>
          <p:cNvSpPr/>
          <p:nvPr/>
        </p:nvSpPr>
        <p:spPr>
          <a:xfrm>
            <a:off x="2558157" y="704550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</p:txBody>
      </p:sp>
      <p:sp>
        <p:nvSpPr>
          <p:cNvPr id="372" name="Shape 372"/>
          <p:cNvSpPr/>
          <p:nvPr/>
        </p:nvSpPr>
        <p:spPr>
          <a:xfrm>
            <a:off x="4232796" y="71287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373" name="Shape 373"/>
          <p:cNvSpPr/>
          <p:nvPr/>
        </p:nvSpPr>
        <p:spPr>
          <a:xfrm>
            <a:off x="2343466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</p:txBody>
      </p:sp>
      <p:sp>
        <p:nvSpPr>
          <p:cNvPr id="374" name="Shape 374"/>
          <p:cNvSpPr/>
          <p:nvPr/>
        </p:nvSpPr>
        <p:spPr>
          <a:xfrm>
            <a:off x="2515980" y="5334664"/>
            <a:ext cx="604699" cy="604699"/>
          </a:xfrm>
          <a:prstGeom prst="rect">
            <a:avLst/>
          </a:prstGeom>
          <a:solidFill>
            <a:schemeClr val="dk1">
              <a:alpha val="6470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USE</a:t>
            </a:r>
          </a:p>
        </p:txBody>
      </p:sp>
      <p:pic>
        <p:nvPicPr>
          <p:cNvPr id="375" name="Shape 375"/>
          <p:cNvPicPr preferRelativeResize="0"/>
          <p:nvPr/>
        </p:nvPicPr>
        <p:blipFill rotWithShape="1">
          <a:blip r:embed="rId12">
            <a:alphaModFix/>
          </a:blip>
          <a:srcRect b="66686" l="44534" r="44332" t="22317"/>
          <a:stretch/>
        </p:blipFill>
        <p:spPr>
          <a:xfrm>
            <a:off x="2982516" y="5768867"/>
            <a:ext cx="213832" cy="211193"/>
          </a:xfrm>
          <a:prstGeom prst="ellipse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376" name="Shape 376"/>
          <p:cNvPicPr preferRelativeResize="0"/>
          <p:nvPr/>
        </p:nvPicPr>
        <p:blipFill rotWithShape="1">
          <a:blip r:embed="rId12">
            <a:alphaModFix/>
          </a:blip>
          <a:srcRect b="66686" l="44534" r="44332" t="22317"/>
          <a:stretch/>
        </p:blipFill>
        <p:spPr>
          <a:xfrm>
            <a:off x="3840085" y="5768867"/>
            <a:ext cx="213832" cy="211193"/>
          </a:xfrm>
          <a:prstGeom prst="ellipse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377" name="Shape 377"/>
          <p:cNvPicPr preferRelativeResize="0"/>
          <p:nvPr/>
        </p:nvPicPr>
        <p:blipFill rotWithShape="1">
          <a:blip r:embed="rId12">
            <a:alphaModFix/>
          </a:blip>
          <a:srcRect b="66686" l="44534" r="44332" t="22317"/>
          <a:stretch/>
        </p:blipFill>
        <p:spPr>
          <a:xfrm>
            <a:off x="4647230" y="5768867"/>
            <a:ext cx="213832" cy="211193"/>
          </a:xfrm>
          <a:prstGeom prst="ellipse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378" name="Shape 378"/>
          <p:cNvPicPr preferRelativeResize="0"/>
          <p:nvPr/>
        </p:nvPicPr>
        <p:blipFill rotWithShape="1">
          <a:blip r:embed="rId12">
            <a:alphaModFix/>
          </a:blip>
          <a:srcRect b="66686" l="44534" r="44332" t="22317"/>
          <a:stretch/>
        </p:blipFill>
        <p:spPr>
          <a:xfrm>
            <a:off x="5504800" y="5768867"/>
            <a:ext cx="213832" cy="211193"/>
          </a:xfrm>
          <a:prstGeom prst="ellipse">
            <a:avLst/>
          </a:prstGeom>
          <a:noFill/>
          <a:ln cap="flat" cmpd="sng" w="12700">
            <a:solidFill>
              <a:srgbClr val="00B05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379" name="Shape 379"/>
          <p:cNvSpPr/>
          <p:nvPr/>
        </p:nvSpPr>
        <p:spPr>
          <a:xfrm>
            <a:off x="2343466" y="302760"/>
            <a:ext cx="3538350" cy="6253325"/>
          </a:xfrm>
          <a:prstGeom prst="rect">
            <a:avLst/>
          </a:prstGeom>
          <a:solidFill>
            <a:schemeClr val="dk1">
              <a:alpha val="82745"/>
            </a:schemeClr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Shape 380"/>
          <p:cNvSpPr/>
          <p:nvPr/>
        </p:nvSpPr>
        <p:spPr>
          <a:xfrm>
            <a:off x="2383724" y="519404"/>
            <a:ext cx="3463819" cy="300062"/>
          </a:xfrm>
          <a:prstGeom prst="rect">
            <a:avLst/>
          </a:prstGeom>
          <a:solidFill>
            <a:schemeClr val="accent1">
              <a:alpha val="6823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 ‘</a:t>
            </a:r>
            <a:r>
              <a:rPr b="1" lang="ko-KR" sz="12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</a:p>
        </p:txBody>
      </p:sp>
      <p:pic>
        <p:nvPicPr>
          <p:cNvPr id="381" name="Shape 381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2891800" y="881795"/>
            <a:ext cx="2809208" cy="363544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2" name="Shape 382"/>
          <p:cNvGrpSpPr/>
          <p:nvPr/>
        </p:nvGrpSpPr>
        <p:grpSpPr>
          <a:xfrm>
            <a:off x="2390307" y="4511119"/>
            <a:ext cx="3504040" cy="969891"/>
            <a:chOff x="2390307" y="5098323"/>
            <a:chExt cx="3504040" cy="969891"/>
          </a:xfrm>
        </p:grpSpPr>
        <p:sp>
          <p:nvSpPr>
            <p:cNvPr id="383" name="Shape 383"/>
            <p:cNvSpPr/>
            <p:nvPr/>
          </p:nvSpPr>
          <p:spPr>
            <a:xfrm>
              <a:off x="2390307" y="5098323"/>
              <a:ext cx="3436500" cy="969891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84" name="Shape 384"/>
            <p:cNvPicPr preferRelativeResize="0"/>
            <p:nvPr/>
          </p:nvPicPr>
          <p:blipFill rotWithShape="1">
            <a:blip r:embed="rId14">
              <a:alphaModFix/>
            </a:blip>
            <a:srcRect b="66686" l="44534" r="44332" t="22317"/>
            <a:stretch/>
          </p:blipFill>
          <p:spPr>
            <a:xfrm>
              <a:off x="2514948" y="5284687"/>
              <a:ext cx="552370" cy="545550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sp>
          <p:nvSpPr>
            <p:cNvPr id="385" name="Shape 385"/>
            <p:cNvSpPr txBox="1"/>
            <p:nvPr/>
          </p:nvSpPr>
          <p:spPr>
            <a:xfrm>
              <a:off x="3091977" y="5125558"/>
              <a:ext cx="2802370" cy="8694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ko-KR" sz="105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빠른 치유</a:t>
              </a:r>
            </a:p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1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부상병을 즉시 모두 회복시킵니다. 회복된 부상병은 최대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보유 병력 숫자를 넘을 수 없습니다. 스킬에 대한 설명 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String은 최대 4줄까지 출력합니다. 스킬 설명은 최대 4줄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까지 출력합니다.</a:t>
              </a:r>
            </a:p>
          </p:txBody>
        </p:sp>
        <p:cxnSp>
          <p:nvCxnSpPr>
            <p:cNvPr id="386" name="Shape 386"/>
            <p:cNvCxnSpPr/>
            <p:nvPr/>
          </p:nvCxnSpPr>
          <p:spPr>
            <a:xfrm>
              <a:off x="3147528" y="5394525"/>
              <a:ext cx="2580754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387" name="Shape 387"/>
            <p:cNvSpPr/>
            <p:nvPr/>
          </p:nvSpPr>
          <p:spPr>
            <a:xfrm>
              <a:off x="5108135" y="5175053"/>
              <a:ext cx="70884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(쿨타임 8h)</a:t>
              </a:r>
            </a:p>
          </p:txBody>
        </p:sp>
      </p:grpSp>
      <p:sp>
        <p:nvSpPr>
          <p:cNvPr id="388" name="Shape 388"/>
          <p:cNvSpPr/>
          <p:nvPr/>
        </p:nvSpPr>
        <p:spPr>
          <a:xfrm>
            <a:off x="3220818" y="5603044"/>
            <a:ext cx="1796600" cy="40143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5F82CA"/>
              </a:gs>
              <a:gs pos="50000">
                <a:srgbClr val="3C70CA"/>
              </a:gs>
              <a:gs pos="100000">
                <a:srgbClr val="2E60B9"/>
              </a:gs>
            </a:gsLst>
            <a:lin ang="5400000" scaled="0"/>
          </a:gradFill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사용 하기</a:t>
            </a:r>
          </a:p>
        </p:txBody>
      </p:sp>
      <p:sp>
        <p:nvSpPr>
          <p:cNvPr id="389" name="Shape 389"/>
          <p:cNvSpPr/>
          <p:nvPr/>
        </p:nvSpPr>
        <p:spPr>
          <a:xfrm>
            <a:off x="7288006" y="302760"/>
            <a:ext cx="3533660" cy="4675868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Shape 390"/>
          <p:cNvSpPr/>
          <p:nvPr/>
        </p:nvSpPr>
        <p:spPr>
          <a:xfrm>
            <a:off x="7277138" y="587300"/>
            <a:ext cx="3530293" cy="4391326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1" name="Shape 391"/>
          <p:cNvGrpSpPr/>
          <p:nvPr/>
        </p:nvGrpSpPr>
        <p:grpSpPr>
          <a:xfrm>
            <a:off x="7284812" y="4554970"/>
            <a:ext cx="3554824" cy="407987"/>
            <a:chOff x="7284812" y="6170196"/>
            <a:chExt cx="3554824" cy="407987"/>
          </a:xfrm>
        </p:grpSpPr>
        <p:grpSp>
          <p:nvGrpSpPr>
            <p:cNvPr id="392" name="Shape 392"/>
            <p:cNvGrpSpPr/>
            <p:nvPr/>
          </p:nvGrpSpPr>
          <p:grpSpPr>
            <a:xfrm>
              <a:off x="7284812" y="6170196"/>
              <a:ext cx="3554824" cy="407987"/>
              <a:chOff x="2343466" y="6170196"/>
              <a:chExt cx="3554824" cy="407987"/>
            </a:xfrm>
          </p:grpSpPr>
          <p:sp>
            <p:nvSpPr>
              <p:cNvPr id="393" name="Shape 393"/>
              <p:cNvSpPr/>
              <p:nvPr/>
            </p:nvSpPr>
            <p:spPr>
              <a:xfrm>
                <a:off x="2343466" y="6170196"/>
                <a:ext cx="3554824" cy="407987"/>
              </a:xfrm>
              <a:prstGeom prst="round2SameRect">
                <a:avLst>
                  <a:gd fmla="val 0" name="adj1"/>
                  <a:gd fmla="val 0" name="adj2"/>
                </a:avLst>
              </a:prstGeom>
              <a:solidFill>
                <a:schemeClr val="dk1"/>
              </a:solidFill>
              <a:ln cap="flat" cmpd="sng" w="1905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Shape 394"/>
              <p:cNvSpPr/>
              <p:nvPr/>
            </p:nvSpPr>
            <p:spPr>
              <a:xfrm>
                <a:off x="2390307" y="6217542"/>
                <a:ext cx="375682" cy="324986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Shape 395"/>
              <p:cNvSpPr/>
              <p:nvPr/>
            </p:nvSpPr>
            <p:spPr>
              <a:xfrm rot="10800000">
                <a:off x="2448853" y="6284003"/>
                <a:ext cx="211973" cy="189167"/>
              </a:xfrm>
              <a:prstGeom prst="rightArrow">
                <a:avLst>
                  <a:gd fmla="val 50000" name="adj1"/>
                  <a:gd fmla="val 50000" name="adj2"/>
                </a:avLst>
              </a:prstGeom>
              <a:gradFill>
                <a:gsLst>
                  <a:gs pos="0">
                    <a:srgbClr val="B0CAE9"/>
                  </a:gs>
                  <a:gs pos="50000">
                    <a:srgbClr val="A1C1E4"/>
                  </a:gs>
                  <a:gs pos="100000">
                    <a:srgbClr val="90B8E4"/>
                  </a:gs>
                </a:gsLst>
                <a:lin ang="5400000" scaled="0"/>
              </a:gradFill>
              <a:ln cap="flat" cmpd="sng" w="9525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Shape 396"/>
              <p:cNvSpPr/>
              <p:nvPr/>
            </p:nvSpPr>
            <p:spPr>
              <a:xfrm>
                <a:off x="5486166" y="6220450"/>
                <a:ext cx="340641" cy="306654"/>
              </a:xfrm>
              <a:prstGeom prst="roundRect">
                <a:avLst>
                  <a:gd fmla="val 9303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ko-KR" sz="14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?</a:t>
                </a:r>
              </a:p>
            </p:txBody>
          </p:sp>
        </p:grpSp>
        <p:sp>
          <p:nvSpPr>
            <p:cNvPr id="397" name="Shape 397"/>
            <p:cNvSpPr/>
            <p:nvPr/>
          </p:nvSpPr>
          <p:spPr>
            <a:xfrm>
              <a:off x="7779188" y="6217542"/>
              <a:ext cx="2588342" cy="308434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일부 업적을 달성하면 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여신을 얻을 수 있습니다. </a:t>
              </a:r>
            </a:p>
          </p:txBody>
        </p:sp>
      </p:grpSp>
      <p:pic>
        <p:nvPicPr>
          <p:cNvPr id="398" name="Shape 398"/>
          <p:cNvPicPr preferRelativeResize="0"/>
          <p:nvPr/>
        </p:nvPicPr>
        <p:blipFill rotWithShape="1">
          <a:blip r:embed="rId5">
            <a:alphaModFix/>
          </a:blip>
          <a:srcRect b="0" l="11957" r="12230" t="0"/>
          <a:stretch/>
        </p:blipFill>
        <p:spPr>
          <a:xfrm>
            <a:off x="7308438" y="313436"/>
            <a:ext cx="3495219" cy="3291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Shape 399"/>
          <p:cNvGrpSpPr/>
          <p:nvPr/>
        </p:nvGrpSpPr>
        <p:grpSpPr>
          <a:xfrm>
            <a:off x="7376339" y="3688137"/>
            <a:ext cx="3337851" cy="1279814"/>
            <a:chOff x="2434992" y="3688137"/>
            <a:chExt cx="3337851" cy="1279814"/>
          </a:xfrm>
        </p:grpSpPr>
        <p:sp>
          <p:nvSpPr>
            <p:cNvPr id="400" name="Shape 400"/>
            <p:cNvSpPr/>
            <p:nvPr/>
          </p:nvSpPr>
          <p:spPr>
            <a:xfrm>
              <a:off x="3331587" y="3688137"/>
              <a:ext cx="648071" cy="648071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rgbClr val="C4BD9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SzPct val="25000"/>
                <a:buFont typeface="Arial"/>
                <a:buNone/>
              </a:pPr>
              <a:r>
                <a:rPr lang="ko-KR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Empty</a:t>
              </a:r>
            </a:p>
          </p:txBody>
        </p:sp>
        <p:sp>
          <p:nvSpPr>
            <p:cNvPr id="401" name="Shape 401"/>
            <p:cNvSpPr/>
            <p:nvPr/>
          </p:nvSpPr>
          <p:spPr>
            <a:xfrm>
              <a:off x="2434992" y="3689180"/>
              <a:ext cx="648071" cy="648071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25400">
              <a:solidFill>
                <a:srgbClr val="C4BD9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2" name="Shape 402"/>
            <p:cNvGrpSpPr/>
            <p:nvPr/>
          </p:nvGrpSpPr>
          <p:grpSpPr>
            <a:xfrm>
              <a:off x="4228179" y="3694600"/>
              <a:ext cx="648071" cy="648071"/>
              <a:chOff x="2950992" y="3192175"/>
              <a:chExt cx="648071" cy="648071"/>
            </a:xfrm>
          </p:grpSpPr>
          <p:sp>
            <p:nvSpPr>
              <p:cNvPr id="403" name="Shape 403"/>
              <p:cNvSpPr/>
              <p:nvPr/>
            </p:nvSpPr>
            <p:spPr>
              <a:xfrm>
                <a:off x="2950992" y="3192175"/>
                <a:ext cx="648071" cy="648071"/>
              </a:xfrm>
              <a:prstGeom prst="rect">
                <a:avLst/>
              </a:prstGeom>
              <a:solidFill>
                <a:srgbClr val="595959"/>
              </a:solidFill>
              <a:ln cap="flat" cmpd="sng" w="25400">
                <a:solidFill>
                  <a:srgbClr val="7F7F7F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buClr>
                    <a:srgbClr val="F2F2F2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rPr>
                  <a:t>Lock</a:t>
                </a:r>
              </a:p>
            </p:txBody>
          </p:sp>
          <p:pic>
            <p:nvPicPr>
              <p:cNvPr id="404" name="Shape 404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3178517" y="3313196"/>
                <a:ext cx="207708" cy="32072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05" name="Shape 405"/>
            <p:cNvGrpSpPr/>
            <p:nvPr/>
          </p:nvGrpSpPr>
          <p:grpSpPr>
            <a:xfrm>
              <a:off x="5124773" y="3694600"/>
              <a:ext cx="648071" cy="648071"/>
              <a:chOff x="5528642" y="3192175"/>
              <a:chExt cx="648071" cy="648071"/>
            </a:xfrm>
          </p:grpSpPr>
          <p:sp>
            <p:nvSpPr>
              <p:cNvPr id="406" name="Shape 406"/>
              <p:cNvSpPr/>
              <p:nvPr/>
            </p:nvSpPr>
            <p:spPr>
              <a:xfrm>
                <a:off x="5528642" y="3192175"/>
                <a:ext cx="648071" cy="648071"/>
              </a:xfrm>
              <a:prstGeom prst="rect">
                <a:avLst/>
              </a:prstGeom>
              <a:solidFill>
                <a:srgbClr val="595959"/>
              </a:solidFill>
              <a:ln cap="flat" cmpd="sng" w="25400">
                <a:solidFill>
                  <a:srgbClr val="7F7F7F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t/>
                </a:r>
                <a:endParaRPr sz="800">
                  <a:solidFill>
                    <a:srgbClr val="F2F2F2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spcBef>
                    <a:spcPts val="0"/>
                  </a:spcBef>
                  <a:buClr>
                    <a:srgbClr val="F2F2F2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F2F2F2"/>
                    </a:solidFill>
                    <a:latin typeface="Arial"/>
                    <a:ea typeface="Arial"/>
                    <a:cs typeface="Arial"/>
                    <a:sym typeface="Arial"/>
                  </a:rPr>
                  <a:t>Lock</a:t>
                </a:r>
              </a:p>
            </p:txBody>
          </p:sp>
          <p:pic>
            <p:nvPicPr>
              <p:cNvPr id="407" name="Shape 407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748823" y="3313196"/>
                <a:ext cx="207708" cy="32072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08" name="Shape 408"/>
            <p:cNvGrpSpPr/>
            <p:nvPr/>
          </p:nvGrpSpPr>
          <p:grpSpPr>
            <a:xfrm>
              <a:off x="2470700" y="4357070"/>
              <a:ext cx="3257583" cy="610882"/>
              <a:chOff x="2898592" y="3521698"/>
              <a:chExt cx="3257583" cy="610882"/>
            </a:xfrm>
          </p:grpSpPr>
          <p:sp>
            <p:nvSpPr>
              <p:cNvPr id="409" name="Shape 409"/>
              <p:cNvSpPr/>
              <p:nvPr/>
            </p:nvSpPr>
            <p:spPr>
              <a:xfrm>
                <a:off x="2898592" y="3521698"/>
                <a:ext cx="543063" cy="543063"/>
              </a:xfrm>
              <a:prstGeom prst="ellipse">
                <a:avLst/>
              </a:prstGeom>
              <a:gradFill>
                <a:gsLst>
                  <a:gs pos="0">
                    <a:srgbClr val="DAFEA4"/>
                  </a:gs>
                  <a:gs pos="35000">
                    <a:srgbClr val="E3FEBF"/>
                  </a:gs>
                  <a:gs pos="100000">
                    <a:srgbClr val="F4FEE6"/>
                  </a:gs>
                </a:gsLst>
                <a:lin ang="16200000" scaled="0"/>
              </a:gradFill>
              <a:ln cap="flat" cmpd="sng" w="9525">
                <a:solidFill>
                  <a:srgbClr val="97B853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1</a:t>
                </a:r>
              </a:p>
            </p:txBody>
          </p:sp>
          <p:sp>
            <p:nvSpPr>
              <p:cNvPr id="410" name="Shape 410"/>
              <p:cNvSpPr/>
              <p:nvPr/>
            </p:nvSpPr>
            <p:spPr>
              <a:xfrm>
                <a:off x="3800785" y="3521698"/>
                <a:ext cx="543063" cy="543063"/>
              </a:xfrm>
              <a:prstGeom prst="ellipse">
                <a:avLst/>
              </a:prstGeom>
              <a:gradFill>
                <a:gsLst>
                  <a:gs pos="0">
                    <a:srgbClr val="DAFEA4"/>
                  </a:gs>
                  <a:gs pos="35000">
                    <a:srgbClr val="E3FEBF"/>
                  </a:gs>
                  <a:gs pos="100000">
                    <a:srgbClr val="F4FEE6"/>
                  </a:gs>
                </a:gsLst>
                <a:lin ang="16200000" scaled="0"/>
              </a:gradFill>
              <a:ln cap="flat" cmpd="sng" w="9525">
                <a:solidFill>
                  <a:srgbClr val="97B853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2</a:t>
                </a:r>
              </a:p>
            </p:txBody>
          </p:sp>
          <p:sp>
            <p:nvSpPr>
              <p:cNvPr id="411" name="Shape 411"/>
              <p:cNvSpPr/>
              <p:nvPr/>
            </p:nvSpPr>
            <p:spPr>
              <a:xfrm>
                <a:off x="4702976" y="3521698"/>
                <a:ext cx="543063" cy="543063"/>
              </a:xfrm>
              <a:prstGeom prst="ellipse">
                <a:avLst/>
              </a:prstGeom>
              <a:solidFill>
                <a:srgbClr val="38562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3</a:t>
                </a:r>
              </a:p>
            </p:txBody>
          </p:sp>
          <p:sp>
            <p:nvSpPr>
              <p:cNvPr id="412" name="Shape 412"/>
              <p:cNvSpPr/>
              <p:nvPr/>
            </p:nvSpPr>
            <p:spPr>
              <a:xfrm>
                <a:off x="5605167" y="3521698"/>
                <a:ext cx="543063" cy="543063"/>
              </a:xfrm>
              <a:prstGeom prst="ellipse">
                <a:avLst/>
              </a:prstGeom>
              <a:solidFill>
                <a:srgbClr val="385623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ko-KR" sz="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Skill   4</a:t>
                </a:r>
              </a:p>
            </p:txBody>
          </p:sp>
          <p:sp>
            <p:nvSpPr>
              <p:cNvPr id="413" name="Shape 413"/>
              <p:cNvSpPr/>
              <p:nvPr/>
            </p:nvSpPr>
            <p:spPr>
              <a:xfrm>
                <a:off x="2911198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414" name="Shape 414"/>
              <p:cNvSpPr/>
              <p:nvPr/>
            </p:nvSpPr>
            <p:spPr>
              <a:xfrm>
                <a:off x="3814469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415" name="Shape 415"/>
              <p:cNvSpPr/>
              <p:nvPr/>
            </p:nvSpPr>
            <p:spPr>
              <a:xfrm>
                <a:off x="4716373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  <p:sp>
            <p:nvSpPr>
              <p:cNvPr id="416" name="Shape 416"/>
              <p:cNvSpPr/>
              <p:nvPr/>
            </p:nvSpPr>
            <p:spPr>
              <a:xfrm>
                <a:off x="5625739" y="3996948"/>
                <a:ext cx="530437" cy="135632"/>
              </a:xfrm>
              <a:prstGeom prst="rect">
                <a:avLst/>
              </a:prstGeom>
              <a:solidFill>
                <a:srgbClr val="2E75B5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Clr>
                    <a:srgbClr val="FFFFFF"/>
                  </a:buClr>
                  <a:buSzPct val="25000"/>
                  <a:buFont typeface="Arial"/>
                  <a:buNone/>
                </a:pPr>
                <a:r>
                  <a:rPr lang="ko-KR" sz="7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12:59:59</a:t>
                </a:r>
              </a:p>
            </p:txBody>
          </p:sp>
        </p:grpSp>
      </p:grpSp>
      <p:sp>
        <p:nvSpPr>
          <p:cNvPr id="417" name="Shape 417"/>
          <p:cNvSpPr/>
          <p:nvPr/>
        </p:nvSpPr>
        <p:spPr>
          <a:xfrm>
            <a:off x="7283135" y="598056"/>
            <a:ext cx="3538531" cy="56592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Shape 418"/>
          <p:cNvSpPr/>
          <p:nvPr/>
        </p:nvSpPr>
        <p:spPr>
          <a:xfrm>
            <a:off x="7499503" y="704550"/>
            <a:ext cx="1442540" cy="315544"/>
          </a:xfrm>
          <a:prstGeom prst="rect">
            <a:avLst/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</p:txBody>
      </p:sp>
      <p:sp>
        <p:nvSpPr>
          <p:cNvPr id="419" name="Shape 419"/>
          <p:cNvSpPr/>
          <p:nvPr/>
        </p:nvSpPr>
        <p:spPr>
          <a:xfrm>
            <a:off x="9174142" y="712870"/>
            <a:ext cx="1442540" cy="315544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콜렉션</a:t>
            </a:r>
          </a:p>
        </p:txBody>
      </p:sp>
      <p:sp>
        <p:nvSpPr>
          <p:cNvPr id="420" name="Shape 420"/>
          <p:cNvSpPr/>
          <p:nvPr/>
        </p:nvSpPr>
        <p:spPr>
          <a:xfrm>
            <a:off x="7284813" y="300532"/>
            <a:ext cx="3544336" cy="286769"/>
          </a:xfrm>
          <a:prstGeom prst="round2SameRect">
            <a:avLst>
              <a:gd fmla="val 0" name="adj1"/>
              <a:gd fmla="val 0" name="adj2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여신 관리</a:t>
            </a:r>
          </a:p>
        </p:txBody>
      </p:sp>
      <p:sp>
        <p:nvSpPr>
          <p:cNvPr id="421" name="Shape 421"/>
          <p:cNvSpPr/>
          <p:nvPr/>
        </p:nvSpPr>
        <p:spPr>
          <a:xfrm>
            <a:off x="7284813" y="302760"/>
            <a:ext cx="3538350" cy="4665191"/>
          </a:xfrm>
          <a:prstGeom prst="rect">
            <a:avLst/>
          </a:prstGeom>
          <a:solidFill>
            <a:schemeClr val="dk1">
              <a:alpha val="82745"/>
            </a:schemeClr>
          </a:soli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Shape 422"/>
          <p:cNvSpPr/>
          <p:nvPr/>
        </p:nvSpPr>
        <p:spPr>
          <a:xfrm>
            <a:off x="7325071" y="519404"/>
            <a:ext cx="3463819" cy="300062"/>
          </a:xfrm>
          <a:prstGeom prst="rect">
            <a:avLst/>
          </a:prstGeom>
          <a:solidFill>
            <a:schemeClr val="accent1">
              <a:alpha val="6823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미의 여신 ‘</a:t>
            </a:r>
            <a:r>
              <a:rPr b="1" lang="ko-KR" sz="12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아프로디테</a:t>
            </a: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</a:p>
        </p:txBody>
      </p:sp>
      <p:pic>
        <p:nvPicPr>
          <p:cNvPr id="423" name="Shape 423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7833147" y="881795"/>
            <a:ext cx="2809208" cy="3635447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Shape 424"/>
          <p:cNvSpPr/>
          <p:nvPr/>
        </p:nvSpPr>
        <p:spPr>
          <a:xfrm>
            <a:off x="5890857" y="3456280"/>
            <a:ext cx="460298" cy="1047946"/>
          </a:xfrm>
          <a:prstGeom prst="rect">
            <a:avLst/>
          </a:prstGeom>
          <a:solidFill>
            <a:srgbClr val="C55A11">
              <a:alpha val="28627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425" name="Shape 425"/>
          <p:cNvSpPr/>
          <p:nvPr/>
        </p:nvSpPr>
        <p:spPr>
          <a:xfrm>
            <a:off x="5890857" y="6036800"/>
            <a:ext cx="460298" cy="517616"/>
          </a:xfrm>
          <a:prstGeom prst="rect">
            <a:avLst/>
          </a:prstGeom>
          <a:solidFill>
            <a:srgbClr val="C55A11">
              <a:alpha val="28627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426" name="Shape 426"/>
          <p:cNvSpPr/>
          <p:nvPr/>
        </p:nvSpPr>
        <p:spPr>
          <a:xfrm>
            <a:off x="7284814" y="3456280"/>
            <a:ext cx="3530292" cy="1506676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7" name="Shape 427"/>
          <p:cNvGrpSpPr/>
          <p:nvPr/>
        </p:nvGrpSpPr>
        <p:grpSpPr>
          <a:xfrm>
            <a:off x="7331653" y="3327357"/>
            <a:ext cx="3504040" cy="969891"/>
            <a:chOff x="2390307" y="5098323"/>
            <a:chExt cx="3504040" cy="969891"/>
          </a:xfrm>
        </p:grpSpPr>
        <p:sp>
          <p:nvSpPr>
            <p:cNvPr id="428" name="Shape 428"/>
            <p:cNvSpPr/>
            <p:nvPr/>
          </p:nvSpPr>
          <p:spPr>
            <a:xfrm>
              <a:off x="2390307" y="5098323"/>
              <a:ext cx="3436500" cy="969891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29" name="Shape 429"/>
            <p:cNvPicPr preferRelativeResize="0"/>
            <p:nvPr/>
          </p:nvPicPr>
          <p:blipFill rotWithShape="1">
            <a:blip r:embed="rId14">
              <a:alphaModFix/>
            </a:blip>
            <a:srcRect b="66686" l="44534" r="44332" t="22317"/>
            <a:stretch/>
          </p:blipFill>
          <p:spPr>
            <a:xfrm>
              <a:off x="2514948" y="5284687"/>
              <a:ext cx="552370" cy="545550"/>
            </a:xfrm>
            <a:prstGeom prst="ellipse">
              <a:avLst/>
            </a:prstGeom>
            <a:noFill/>
            <a:ln cap="flat" cmpd="sng" w="12700">
              <a:solidFill>
                <a:srgbClr val="00B050"/>
              </a:solidFill>
              <a:prstDash val="solid"/>
              <a:round/>
              <a:headEnd len="med" w="med" type="none"/>
              <a:tailEnd len="med" w="med" type="none"/>
            </a:ln>
          </p:spPr>
        </p:pic>
        <p:sp>
          <p:nvSpPr>
            <p:cNvPr id="430" name="Shape 430"/>
            <p:cNvSpPr txBox="1"/>
            <p:nvPr/>
          </p:nvSpPr>
          <p:spPr>
            <a:xfrm>
              <a:off x="3091977" y="5125558"/>
              <a:ext cx="2802370" cy="8694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ko-KR" sz="105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빠른 치유</a:t>
              </a:r>
            </a:p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1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부상병을 즉시 모두 회복시킵니다. 회복된 부상병은 최대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보유 병력 숫자를 넘을 수 없습니다. 스킬에 대한 설명 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String은 최대 4줄까지 출력합니다. 스킬 설명은 최대 4줄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까지 출력합니다.</a:t>
              </a:r>
            </a:p>
          </p:txBody>
        </p:sp>
        <p:cxnSp>
          <p:nvCxnSpPr>
            <p:cNvPr id="431" name="Shape 431"/>
            <p:cNvCxnSpPr/>
            <p:nvPr/>
          </p:nvCxnSpPr>
          <p:spPr>
            <a:xfrm>
              <a:off x="3147528" y="5394525"/>
              <a:ext cx="2580754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432" name="Shape 432"/>
            <p:cNvSpPr/>
            <p:nvPr/>
          </p:nvSpPr>
          <p:spPr>
            <a:xfrm>
              <a:off x="5108135" y="5175053"/>
              <a:ext cx="70884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(쿨타임 8h)</a:t>
              </a:r>
            </a:p>
          </p:txBody>
        </p:sp>
      </p:grpSp>
      <p:sp>
        <p:nvSpPr>
          <p:cNvPr id="433" name="Shape 433"/>
          <p:cNvSpPr/>
          <p:nvPr/>
        </p:nvSpPr>
        <p:spPr>
          <a:xfrm>
            <a:off x="8162165" y="4419282"/>
            <a:ext cx="1796600" cy="40143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5F82CA"/>
              </a:gs>
              <a:gs pos="50000">
                <a:srgbClr val="3C70CA"/>
              </a:gs>
              <a:gs pos="100000">
                <a:srgbClr val="2E60B9"/>
              </a:gs>
            </a:gsLst>
            <a:lin ang="5400000" scaled="0"/>
          </a:gradFill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사용 하기</a:t>
            </a:r>
          </a:p>
        </p:txBody>
      </p:sp>
      <p:grpSp>
        <p:nvGrpSpPr>
          <p:cNvPr id="434" name="Shape 434"/>
          <p:cNvGrpSpPr/>
          <p:nvPr/>
        </p:nvGrpSpPr>
        <p:grpSpPr>
          <a:xfrm>
            <a:off x="5436233" y="900669"/>
            <a:ext cx="389850" cy="352578"/>
            <a:chOff x="2681325" y="3855017"/>
            <a:chExt cx="389850" cy="352578"/>
          </a:xfrm>
        </p:grpSpPr>
        <p:sp>
          <p:nvSpPr>
            <p:cNvPr id="435" name="Shape 435"/>
            <p:cNvSpPr/>
            <p:nvPr/>
          </p:nvSpPr>
          <p:spPr>
            <a:xfrm>
              <a:off x="2695863" y="3855017"/>
              <a:ext cx="352578" cy="352578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0A5DA"/>
                </a:gs>
                <a:gs pos="50000">
                  <a:srgbClr val="539BDB"/>
                </a:gs>
                <a:gs pos="100000">
                  <a:srgbClr val="4288C8"/>
                </a:gs>
              </a:gsLst>
              <a:lin ang="54000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Shape 436"/>
            <p:cNvSpPr txBox="1"/>
            <p:nvPr/>
          </p:nvSpPr>
          <p:spPr>
            <a:xfrm>
              <a:off x="2681325" y="3859091"/>
              <a:ext cx="3898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획득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방법</a:t>
              </a:r>
            </a:p>
          </p:txBody>
        </p:sp>
      </p:grpSp>
      <p:grpSp>
        <p:nvGrpSpPr>
          <p:cNvPr id="437" name="Shape 437"/>
          <p:cNvGrpSpPr/>
          <p:nvPr/>
        </p:nvGrpSpPr>
        <p:grpSpPr>
          <a:xfrm>
            <a:off x="10390154" y="900669"/>
            <a:ext cx="389850" cy="352578"/>
            <a:chOff x="2681325" y="3855017"/>
            <a:chExt cx="389850" cy="352578"/>
          </a:xfrm>
        </p:grpSpPr>
        <p:sp>
          <p:nvSpPr>
            <p:cNvPr id="438" name="Shape 438"/>
            <p:cNvSpPr/>
            <p:nvPr/>
          </p:nvSpPr>
          <p:spPr>
            <a:xfrm>
              <a:off x="2695863" y="3855017"/>
              <a:ext cx="352578" cy="352578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0A5DA"/>
                </a:gs>
                <a:gs pos="50000">
                  <a:srgbClr val="539BDB"/>
                </a:gs>
                <a:gs pos="100000">
                  <a:srgbClr val="4288C8"/>
                </a:gs>
              </a:gsLst>
              <a:lin ang="54000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Shape 439"/>
            <p:cNvSpPr txBox="1"/>
            <p:nvPr/>
          </p:nvSpPr>
          <p:spPr>
            <a:xfrm>
              <a:off x="2681325" y="3859091"/>
              <a:ext cx="389850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획득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방법</a:t>
              </a:r>
            </a:p>
          </p:txBody>
        </p:sp>
      </p:grpSp>
      <p:sp>
        <p:nvSpPr>
          <p:cNvPr id="440" name="Shape 440"/>
          <p:cNvSpPr/>
          <p:nvPr/>
        </p:nvSpPr>
        <p:spPr>
          <a:xfrm>
            <a:off x="7510014" y="896212"/>
            <a:ext cx="2684126" cy="431314"/>
          </a:xfrm>
          <a:prstGeom prst="wedgeRectCallout">
            <a:avLst>
              <a:gd fmla="val 55874" name="adj1"/>
              <a:gd fmla="val -22984" name="adj2"/>
            </a:avLst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‘</a:t>
            </a:r>
            <a:r>
              <a:rPr b="1" lang="ko-KR" sz="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의무병 IV</a:t>
            </a: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’ 업적 달성</a:t>
            </a:r>
          </a:p>
        </p:txBody>
      </p:sp>
      <p:sp>
        <p:nvSpPr>
          <p:cNvPr id="441" name="Shape 441"/>
          <p:cNvSpPr/>
          <p:nvPr/>
        </p:nvSpPr>
        <p:spPr>
          <a:xfrm>
            <a:off x="7567521" y="967666"/>
            <a:ext cx="441146" cy="294907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바로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가기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